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54"/>
  </p:notesMasterIdLst>
  <p:sldIdLst>
    <p:sldId id="256" r:id="rId2"/>
    <p:sldId id="257" r:id="rId3"/>
    <p:sldId id="258" r:id="rId4"/>
    <p:sldId id="310" r:id="rId5"/>
    <p:sldId id="312" r:id="rId6"/>
    <p:sldId id="305" r:id="rId7"/>
    <p:sldId id="259" r:id="rId8"/>
    <p:sldId id="317" r:id="rId9"/>
    <p:sldId id="261" r:id="rId10"/>
    <p:sldId id="260" r:id="rId11"/>
    <p:sldId id="263" r:id="rId12"/>
    <p:sldId id="262" r:id="rId13"/>
    <p:sldId id="264" r:id="rId14"/>
    <p:sldId id="265" r:id="rId15"/>
    <p:sldId id="267" r:id="rId16"/>
    <p:sldId id="285" r:id="rId17"/>
    <p:sldId id="284" r:id="rId18"/>
    <p:sldId id="281" r:id="rId19"/>
    <p:sldId id="283" r:id="rId20"/>
    <p:sldId id="315" r:id="rId21"/>
    <p:sldId id="316" r:id="rId22"/>
    <p:sldId id="273" r:id="rId23"/>
    <p:sldId id="301" r:id="rId24"/>
    <p:sldId id="277" r:id="rId25"/>
    <p:sldId id="303" r:id="rId26"/>
    <p:sldId id="304" r:id="rId27"/>
    <p:sldId id="313" r:id="rId28"/>
    <p:sldId id="309" r:id="rId29"/>
    <p:sldId id="314" r:id="rId30"/>
    <p:sldId id="280" r:id="rId31"/>
    <p:sldId id="268" r:id="rId32"/>
    <p:sldId id="282" r:id="rId33"/>
    <p:sldId id="270" r:id="rId34"/>
    <p:sldId id="307" r:id="rId35"/>
    <p:sldId id="308" r:id="rId36"/>
    <p:sldId id="290" r:id="rId37"/>
    <p:sldId id="291" r:id="rId38"/>
    <p:sldId id="292" r:id="rId39"/>
    <p:sldId id="293" r:id="rId40"/>
    <p:sldId id="295" r:id="rId41"/>
    <p:sldId id="299" r:id="rId42"/>
    <p:sldId id="288" r:id="rId43"/>
    <p:sldId id="294" r:id="rId44"/>
    <p:sldId id="296" r:id="rId45"/>
    <p:sldId id="297" r:id="rId46"/>
    <p:sldId id="298" r:id="rId47"/>
    <p:sldId id="302" r:id="rId48"/>
    <p:sldId id="276" r:id="rId49"/>
    <p:sldId id="278" r:id="rId50"/>
    <p:sldId id="274" r:id="rId51"/>
    <p:sldId id="300" r:id="rId52"/>
    <p:sldId id="286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797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31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孙 亚洲" userId="8cd9835c6ba098f0" providerId="LiveId" clId="{086B5846-CC9B-46C5-A2AD-F6C0AEDF91CD}"/>
    <pc:docChg chg="undo redo custSel addSld delSld modSld">
      <pc:chgData name="孙 亚洲" userId="8cd9835c6ba098f0" providerId="LiveId" clId="{086B5846-CC9B-46C5-A2AD-F6C0AEDF91CD}" dt="2023-06-19T06:19:08.906" v="5434" actId="47"/>
      <pc:docMkLst>
        <pc:docMk/>
      </pc:docMkLst>
      <pc:sldChg chg="modSp mod">
        <pc:chgData name="孙 亚洲" userId="8cd9835c6ba098f0" providerId="LiveId" clId="{086B5846-CC9B-46C5-A2AD-F6C0AEDF91CD}" dt="2023-06-18T13:27:48.346" v="3560" actId="20577"/>
        <pc:sldMkLst>
          <pc:docMk/>
          <pc:sldMk cId="1833446591" sldId="258"/>
        </pc:sldMkLst>
        <pc:spChg chg="mod">
          <ac:chgData name="孙 亚洲" userId="8cd9835c6ba098f0" providerId="LiveId" clId="{086B5846-CC9B-46C5-A2AD-F6C0AEDF91CD}" dt="2023-06-18T08:11:06.372" v="2137"/>
          <ac:spMkLst>
            <pc:docMk/>
            <pc:sldMk cId="1833446591" sldId="258"/>
            <ac:spMk id="2" creationId="{F964D3E4-CADA-3250-E155-6E3CA15F7B81}"/>
          </ac:spMkLst>
        </pc:spChg>
        <pc:spChg chg="mod">
          <ac:chgData name="孙 亚洲" userId="8cd9835c6ba098f0" providerId="LiveId" clId="{086B5846-CC9B-46C5-A2AD-F6C0AEDF91CD}" dt="2023-06-18T13:27:48.346" v="3560" actId="20577"/>
          <ac:spMkLst>
            <pc:docMk/>
            <pc:sldMk cId="1833446591" sldId="258"/>
            <ac:spMk id="3" creationId="{FD74D61E-1606-42DA-6749-2952645BFB0A}"/>
          </ac:spMkLst>
        </pc:spChg>
      </pc:sldChg>
      <pc:sldChg chg="addSp modSp mod">
        <pc:chgData name="孙 亚洲" userId="8cd9835c6ba098f0" providerId="LiveId" clId="{086B5846-CC9B-46C5-A2AD-F6C0AEDF91CD}" dt="2023-06-18T05:57:49.321" v="738" actId="1038"/>
        <pc:sldMkLst>
          <pc:docMk/>
          <pc:sldMk cId="1288559711" sldId="259"/>
        </pc:sldMkLst>
        <pc:spChg chg="add mod">
          <ac:chgData name="孙 亚洲" userId="8cd9835c6ba098f0" providerId="LiveId" clId="{086B5846-CC9B-46C5-A2AD-F6C0AEDF91CD}" dt="2023-06-18T05:54:18.621" v="698" actId="1076"/>
          <ac:spMkLst>
            <pc:docMk/>
            <pc:sldMk cId="1288559711" sldId="259"/>
            <ac:spMk id="9" creationId="{25FE914A-65B8-2F30-AC69-36411A620AE5}"/>
          </ac:spMkLst>
        </pc:spChg>
        <pc:picChg chg="add mod">
          <ac:chgData name="孙 亚洲" userId="8cd9835c6ba098f0" providerId="LiveId" clId="{086B5846-CC9B-46C5-A2AD-F6C0AEDF91CD}" dt="2023-06-18T05:57:31.052" v="730"/>
          <ac:picMkLst>
            <pc:docMk/>
            <pc:sldMk cId="1288559711" sldId="259"/>
            <ac:picMk id="3" creationId="{84A94A0D-8D80-72AB-7FF6-872AC7BE5A2F}"/>
          </ac:picMkLst>
        </pc:picChg>
        <pc:picChg chg="add mod modCrop">
          <ac:chgData name="孙 亚洲" userId="8cd9835c6ba098f0" providerId="LiveId" clId="{086B5846-CC9B-46C5-A2AD-F6C0AEDF91CD}" dt="2023-06-18T05:57:49.321" v="738" actId="1038"/>
          <ac:picMkLst>
            <pc:docMk/>
            <pc:sldMk cId="1288559711" sldId="259"/>
            <ac:picMk id="12" creationId="{5D031A98-0AD2-B9A1-2037-96B3E367242A}"/>
          </ac:picMkLst>
        </pc:picChg>
        <pc:cxnChg chg="add mod">
          <ac:chgData name="孙 亚洲" userId="8cd9835c6ba098f0" providerId="LiveId" clId="{086B5846-CC9B-46C5-A2AD-F6C0AEDF91CD}" dt="2023-06-18T05:52:09.220" v="660" actId="14100"/>
          <ac:cxnSpMkLst>
            <pc:docMk/>
            <pc:sldMk cId="1288559711" sldId="259"/>
            <ac:cxnSpMk id="4" creationId="{51B9B71F-A237-A6D9-A971-542F03A1ADF0}"/>
          </ac:cxnSpMkLst>
        </pc:cxnChg>
        <pc:cxnChg chg="add mod">
          <ac:chgData name="孙 亚洲" userId="8cd9835c6ba098f0" providerId="LiveId" clId="{086B5846-CC9B-46C5-A2AD-F6C0AEDF91CD}" dt="2023-06-18T05:53:05.260" v="695" actId="1036"/>
          <ac:cxnSpMkLst>
            <pc:docMk/>
            <pc:sldMk cId="1288559711" sldId="259"/>
            <ac:cxnSpMk id="8" creationId="{1006DA8B-6150-C2EB-AA74-C7C75D922BD1}"/>
          </ac:cxnSpMkLst>
        </pc:cxnChg>
      </pc:sldChg>
      <pc:sldChg chg="modSp mod">
        <pc:chgData name="孙 亚洲" userId="8cd9835c6ba098f0" providerId="LiveId" clId="{086B5846-CC9B-46C5-A2AD-F6C0AEDF91CD}" dt="2023-06-18T13:55:19.379" v="3793" actId="1038"/>
        <pc:sldMkLst>
          <pc:docMk/>
          <pc:sldMk cId="4217979072" sldId="260"/>
        </pc:sldMkLst>
        <pc:spChg chg="mod">
          <ac:chgData name="孙 亚洲" userId="8cd9835c6ba098f0" providerId="LiveId" clId="{086B5846-CC9B-46C5-A2AD-F6C0AEDF91CD}" dt="2023-06-18T13:55:19.379" v="3793" actId="1038"/>
          <ac:spMkLst>
            <pc:docMk/>
            <pc:sldMk cId="4217979072" sldId="260"/>
            <ac:spMk id="139" creationId="{B64C3067-429D-1DD1-F3BC-34CCEAB1B4FF}"/>
          </ac:spMkLst>
        </pc:spChg>
        <pc:cxnChg chg="mod">
          <ac:chgData name="孙 亚洲" userId="8cd9835c6ba098f0" providerId="LiveId" clId="{086B5846-CC9B-46C5-A2AD-F6C0AEDF91CD}" dt="2023-06-18T13:51:59.740" v="3787" actId="14100"/>
          <ac:cxnSpMkLst>
            <pc:docMk/>
            <pc:sldMk cId="4217979072" sldId="260"/>
            <ac:cxnSpMk id="65" creationId="{62F451E0-A199-645F-BF50-3E23B098E25C}"/>
          </ac:cxnSpMkLst>
        </pc:cxnChg>
        <pc:cxnChg chg="mod">
          <ac:chgData name="孙 亚洲" userId="8cd9835c6ba098f0" providerId="LiveId" clId="{086B5846-CC9B-46C5-A2AD-F6C0AEDF91CD}" dt="2023-06-18T13:52:14.866" v="3791" actId="1036"/>
          <ac:cxnSpMkLst>
            <pc:docMk/>
            <pc:sldMk cId="4217979072" sldId="260"/>
            <ac:cxnSpMk id="68" creationId="{E903A0AE-853A-B3CC-DBEE-6113317588EF}"/>
          </ac:cxnSpMkLst>
        </pc:cxnChg>
      </pc:sldChg>
      <pc:sldChg chg="modSp mod">
        <pc:chgData name="孙 亚洲" userId="8cd9835c6ba098f0" providerId="LiveId" clId="{086B5846-CC9B-46C5-A2AD-F6C0AEDF91CD}" dt="2023-06-18T05:58:57.232" v="753" actId="20577"/>
        <pc:sldMkLst>
          <pc:docMk/>
          <pc:sldMk cId="3331385810" sldId="261"/>
        </pc:sldMkLst>
        <pc:spChg chg="mod">
          <ac:chgData name="孙 亚洲" userId="8cd9835c6ba098f0" providerId="LiveId" clId="{086B5846-CC9B-46C5-A2AD-F6C0AEDF91CD}" dt="2023-06-18T05:58:33.816" v="748" actId="1076"/>
          <ac:spMkLst>
            <pc:docMk/>
            <pc:sldMk cId="3331385810" sldId="261"/>
            <ac:spMk id="78" creationId="{2958A026-2FB2-2B78-ECBD-CE99ABA91C28}"/>
          </ac:spMkLst>
        </pc:spChg>
        <pc:spChg chg="mod">
          <ac:chgData name="孙 亚洲" userId="8cd9835c6ba098f0" providerId="LiveId" clId="{086B5846-CC9B-46C5-A2AD-F6C0AEDF91CD}" dt="2023-06-18T05:58:57.232" v="753" actId="20577"/>
          <ac:spMkLst>
            <pc:docMk/>
            <pc:sldMk cId="3331385810" sldId="261"/>
            <ac:spMk id="123" creationId="{C9A475F9-9FE4-E0B9-E971-7E3FEE9991C9}"/>
          </ac:spMkLst>
        </pc:spChg>
      </pc:sldChg>
      <pc:sldChg chg="add">
        <pc:chgData name="孙 亚洲" userId="8cd9835c6ba098f0" providerId="LiveId" clId="{086B5846-CC9B-46C5-A2AD-F6C0AEDF91CD}" dt="2023-06-19T06:19:06.329" v="5433"/>
        <pc:sldMkLst>
          <pc:docMk/>
          <pc:sldMk cId="1601777912" sldId="262"/>
        </pc:sldMkLst>
      </pc:sldChg>
      <pc:sldChg chg="add del">
        <pc:chgData name="孙 亚洲" userId="8cd9835c6ba098f0" providerId="LiveId" clId="{086B5846-CC9B-46C5-A2AD-F6C0AEDF91CD}" dt="2023-06-19T06:19:00.497" v="5432" actId="2696"/>
        <pc:sldMkLst>
          <pc:docMk/>
          <pc:sldMk cId="2976622646" sldId="262"/>
        </pc:sldMkLst>
      </pc:sldChg>
      <pc:sldChg chg="del">
        <pc:chgData name="孙 亚洲" userId="8cd9835c6ba098f0" providerId="LiveId" clId="{086B5846-CC9B-46C5-A2AD-F6C0AEDF91CD}" dt="2023-06-18T14:44:47.429" v="4407" actId="2696"/>
        <pc:sldMkLst>
          <pc:docMk/>
          <pc:sldMk cId="4277506618" sldId="262"/>
        </pc:sldMkLst>
      </pc:sldChg>
      <pc:sldChg chg="add">
        <pc:chgData name="孙 亚洲" userId="8cd9835c6ba098f0" providerId="LiveId" clId="{086B5846-CC9B-46C5-A2AD-F6C0AEDF91CD}" dt="2023-06-19T06:19:06.329" v="5433"/>
        <pc:sldMkLst>
          <pc:docMk/>
          <pc:sldMk cId="164045367" sldId="263"/>
        </pc:sldMkLst>
      </pc:sldChg>
      <pc:sldChg chg="add del">
        <pc:chgData name="孙 亚洲" userId="8cd9835c6ba098f0" providerId="LiveId" clId="{086B5846-CC9B-46C5-A2AD-F6C0AEDF91CD}" dt="2023-06-19T06:19:00.497" v="5432" actId="2696"/>
        <pc:sldMkLst>
          <pc:docMk/>
          <pc:sldMk cId="2650315736" sldId="263"/>
        </pc:sldMkLst>
      </pc:sldChg>
      <pc:sldChg chg="del">
        <pc:chgData name="孙 亚洲" userId="8cd9835c6ba098f0" providerId="LiveId" clId="{086B5846-CC9B-46C5-A2AD-F6C0AEDF91CD}" dt="2023-06-18T14:44:47.429" v="4407" actId="2696"/>
        <pc:sldMkLst>
          <pc:docMk/>
          <pc:sldMk cId="3098885291" sldId="263"/>
        </pc:sldMkLst>
      </pc:sldChg>
      <pc:sldChg chg="addSp delSp modSp mod">
        <pc:chgData name="孙 亚洲" userId="8cd9835c6ba098f0" providerId="LiveId" clId="{086B5846-CC9B-46C5-A2AD-F6C0AEDF91CD}" dt="2023-06-18T14:05:36.817" v="4062" actId="403"/>
        <pc:sldMkLst>
          <pc:docMk/>
          <pc:sldMk cId="838862532" sldId="264"/>
        </pc:sldMkLst>
        <pc:spChg chg="add del mod">
          <ac:chgData name="孙 亚洲" userId="8cd9835c6ba098f0" providerId="LiveId" clId="{086B5846-CC9B-46C5-A2AD-F6C0AEDF91CD}" dt="2023-06-18T14:00:33.348" v="3885"/>
          <ac:spMkLst>
            <pc:docMk/>
            <pc:sldMk cId="838862532" sldId="264"/>
            <ac:spMk id="2" creationId="{68A76E99-A1DD-8253-8B1E-F07844A44362}"/>
          </ac:spMkLst>
        </pc:spChg>
        <pc:spChg chg="add del mod">
          <ac:chgData name="孙 亚洲" userId="8cd9835c6ba098f0" providerId="LiveId" clId="{086B5846-CC9B-46C5-A2AD-F6C0AEDF91CD}" dt="2023-06-18T14:00:33.348" v="3885"/>
          <ac:spMkLst>
            <pc:docMk/>
            <pc:sldMk cId="838862532" sldId="264"/>
            <ac:spMk id="3" creationId="{5E53B8C2-91E4-FEA9-386A-35C4940DA8F8}"/>
          </ac:spMkLst>
        </pc:spChg>
        <pc:spChg chg="add mod">
          <ac:chgData name="孙 亚洲" userId="8cd9835c6ba098f0" providerId="LiveId" clId="{086B5846-CC9B-46C5-A2AD-F6C0AEDF91CD}" dt="2023-06-18T14:00:35.688" v="3886"/>
          <ac:spMkLst>
            <pc:docMk/>
            <pc:sldMk cId="838862532" sldId="264"/>
            <ac:spMk id="4" creationId="{9312F075-E413-5805-8FDF-72D5AAA4BE76}"/>
          </ac:spMkLst>
        </pc:spChg>
        <pc:spChg chg="add mod">
          <ac:chgData name="孙 亚洲" userId="8cd9835c6ba098f0" providerId="LiveId" clId="{086B5846-CC9B-46C5-A2AD-F6C0AEDF91CD}" dt="2023-06-18T14:00:35.688" v="3886"/>
          <ac:spMkLst>
            <pc:docMk/>
            <pc:sldMk cId="838862532" sldId="264"/>
            <ac:spMk id="5" creationId="{687F229D-97B1-CEC7-54FD-543F25CB7A7E}"/>
          </ac:spMkLst>
        </pc:spChg>
        <pc:spChg chg="add mod">
          <ac:chgData name="孙 亚洲" userId="8cd9835c6ba098f0" providerId="LiveId" clId="{086B5846-CC9B-46C5-A2AD-F6C0AEDF91CD}" dt="2023-06-18T14:05:36.817" v="4062" actId="403"/>
          <ac:spMkLst>
            <pc:docMk/>
            <pc:sldMk cId="838862532" sldId="264"/>
            <ac:spMk id="6" creationId="{1479CE76-DA7C-7757-1120-E6FBC3690C79}"/>
          </ac:spMkLst>
        </pc:spChg>
        <pc:spChg chg="mod">
          <ac:chgData name="孙 亚洲" userId="8cd9835c6ba098f0" providerId="LiveId" clId="{086B5846-CC9B-46C5-A2AD-F6C0AEDF91CD}" dt="2023-06-18T14:00:32.918" v="3884" actId="1037"/>
          <ac:spMkLst>
            <pc:docMk/>
            <pc:sldMk cId="838862532" sldId="264"/>
            <ac:spMk id="12" creationId="{2A0C9CF4-AB16-3882-1429-4D6A223C2ABF}"/>
          </ac:spMkLst>
        </pc:spChg>
        <pc:picChg chg="mod">
          <ac:chgData name="孙 亚洲" userId="8cd9835c6ba098f0" providerId="LiveId" clId="{086B5846-CC9B-46C5-A2AD-F6C0AEDF91CD}" dt="2023-06-18T14:00:40.409" v="3901" actId="1037"/>
          <ac:picMkLst>
            <pc:docMk/>
            <pc:sldMk cId="838862532" sldId="264"/>
            <ac:picMk id="7" creationId="{E8030409-4C12-1C82-9A6E-99F11EBC4EFC}"/>
          </ac:picMkLst>
        </pc:picChg>
      </pc:sldChg>
      <pc:sldChg chg="addSp delSp modSp mod">
        <pc:chgData name="孙 亚洲" userId="8cd9835c6ba098f0" providerId="LiveId" clId="{086B5846-CC9B-46C5-A2AD-F6C0AEDF91CD}" dt="2023-06-18T14:05:52.677" v="4064" actId="1076"/>
        <pc:sldMkLst>
          <pc:docMk/>
          <pc:sldMk cId="304325762" sldId="265"/>
        </pc:sldMkLst>
        <pc:spChg chg="add del mod">
          <ac:chgData name="孙 亚洲" userId="8cd9835c6ba098f0" providerId="LiveId" clId="{086B5846-CC9B-46C5-A2AD-F6C0AEDF91CD}" dt="2023-06-18T13:58:43.089" v="3803" actId="478"/>
          <ac:spMkLst>
            <pc:docMk/>
            <pc:sldMk cId="304325762" sldId="265"/>
            <ac:spMk id="2" creationId="{6F699650-7C67-6EC8-7890-3E62AE9FEAD5}"/>
          </ac:spMkLst>
        </pc:spChg>
        <pc:spChg chg="add mod">
          <ac:chgData name="孙 亚洲" userId="8cd9835c6ba098f0" providerId="LiveId" clId="{086B5846-CC9B-46C5-A2AD-F6C0AEDF91CD}" dt="2023-06-18T13:59:20.639" v="3847" actId="1076"/>
          <ac:spMkLst>
            <pc:docMk/>
            <pc:sldMk cId="304325762" sldId="265"/>
            <ac:spMk id="5" creationId="{D7D4A5F5-7E84-4AF3-061E-85FCD2A85E4C}"/>
          </ac:spMkLst>
        </pc:spChg>
        <pc:spChg chg="add mod">
          <ac:chgData name="孙 亚洲" userId="8cd9835c6ba098f0" providerId="LiveId" clId="{086B5846-CC9B-46C5-A2AD-F6C0AEDF91CD}" dt="2023-06-18T14:00:14.854" v="3876" actId="1076"/>
          <ac:spMkLst>
            <pc:docMk/>
            <pc:sldMk cId="304325762" sldId="265"/>
            <ac:spMk id="6" creationId="{8337560B-07A3-433A-23D1-897A127A8166}"/>
          </ac:spMkLst>
        </pc:spChg>
        <pc:spChg chg="add mod">
          <ac:chgData name="孙 亚洲" userId="8cd9835c6ba098f0" providerId="LiveId" clId="{086B5846-CC9B-46C5-A2AD-F6C0AEDF91CD}" dt="2023-06-18T14:05:52.677" v="4064" actId="1076"/>
          <ac:spMkLst>
            <pc:docMk/>
            <pc:sldMk cId="304325762" sldId="265"/>
            <ac:spMk id="7" creationId="{088F706A-B2C9-8005-A5B9-7116FEFBD1E5}"/>
          </ac:spMkLst>
        </pc:spChg>
        <pc:picChg chg="mod">
          <ac:chgData name="孙 亚洲" userId="8cd9835c6ba098f0" providerId="LiveId" clId="{086B5846-CC9B-46C5-A2AD-F6C0AEDF91CD}" dt="2023-06-18T13:59:57.719" v="3871" actId="1076"/>
          <ac:picMkLst>
            <pc:docMk/>
            <pc:sldMk cId="304325762" sldId="265"/>
            <ac:picMk id="3" creationId="{9B6F5C09-66C7-81D3-9032-22BB49B926E0}"/>
          </ac:picMkLst>
        </pc:picChg>
      </pc:sldChg>
      <pc:sldChg chg="modSp mod">
        <pc:chgData name="孙 亚洲" userId="8cd9835c6ba098f0" providerId="LiveId" clId="{086B5846-CC9B-46C5-A2AD-F6C0AEDF91CD}" dt="2023-06-16T02:48:13.262" v="26" actId="1076"/>
        <pc:sldMkLst>
          <pc:docMk/>
          <pc:sldMk cId="320073078" sldId="266"/>
        </pc:sldMkLst>
        <pc:picChg chg="mod">
          <ac:chgData name="孙 亚洲" userId="8cd9835c6ba098f0" providerId="LiveId" clId="{086B5846-CC9B-46C5-A2AD-F6C0AEDF91CD}" dt="2023-06-16T02:48:13.262" v="26" actId="1076"/>
          <ac:picMkLst>
            <pc:docMk/>
            <pc:sldMk cId="320073078" sldId="266"/>
            <ac:picMk id="5" creationId="{090CC82E-3821-6317-C7AA-C9FB8CF76EF7}"/>
          </ac:picMkLst>
        </pc:picChg>
      </pc:sldChg>
      <pc:sldChg chg="addSp modSp mod">
        <pc:chgData name="孙 亚洲" userId="8cd9835c6ba098f0" providerId="LiveId" clId="{086B5846-CC9B-46C5-A2AD-F6C0AEDF91CD}" dt="2023-06-18T14:05:57.927" v="4066" actId="1076"/>
        <pc:sldMkLst>
          <pc:docMk/>
          <pc:sldMk cId="1798528845" sldId="267"/>
        </pc:sldMkLst>
        <pc:spChg chg="add mod">
          <ac:chgData name="孙 亚洲" userId="8cd9835c6ba098f0" providerId="LiveId" clId="{086B5846-CC9B-46C5-A2AD-F6C0AEDF91CD}" dt="2023-06-18T14:01:04.138" v="4007" actId="1038"/>
          <ac:spMkLst>
            <pc:docMk/>
            <pc:sldMk cId="1798528845" sldId="267"/>
            <ac:spMk id="2" creationId="{AA867EB3-241F-730B-42F3-3C07DA6A9E14}"/>
          </ac:spMkLst>
        </pc:spChg>
        <pc:spChg chg="add mod">
          <ac:chgData name="孙 亚洲" userId="8cd9835c6ba098f0" providerId="LiveId" clId="{086B5846-CC9B-46C5-A2AD-F6C0AEDF91CD}" dt="2023-06-18T14:01:31.278" v="4015" actId="1036"/>
          <ac:spMkLst>
            <pc:docMk/>
            <pc:sldMk cId="1798528845" sldId="267"/>
            <ac:spMk id="3" creationId="{9F742777-8A3C-7950-71B2-36BF79226AC2}"/>
          </ac:spMkLst>
        </pc:spChg>
        <pc:spChg chg="add mod">
          <ac:chgData name="孙 亚洲" userId="8cd9835c6ba098f0" providerId="LiveId" clId="{086B5846-CC9B-46C5-A2AD-F6C0AEDF91CD}" dt="2023-06-18T14:05:57.927" v="4066" actId="1076"/>
          <ac:spMkLst>
            <pc:docMk/>
            <pc:sldMk cId="1798528845" sldId="267"/>
            <ac:spMk id="6" creationId="{299856F0-F076-DC0B-496A-44F4EFFDD867}"/>
          </ac:spMkLst>
        </pc:spChg>
        <pc:picChg chg="mod">
          <ac:chgData name="孙 亚洲" userId="8cd9835c6ba098f0" providerId="LiveId" clId="{086B5846-CC9B-46C5-A2AD-F6C0AEDF91CD}" dt="2023-06-18T14:00:58.968" v="3971" actId="1038"/>
          <ac:picMkLst>
            <pc:docMk/>
            <pc:sldMk cId="1798528845" sldId="267"/>
            <ac:picMk id="5" creationId="{0DD4EB77-1630-0EA5-A1F7-097DB4688A11}"/>
          </ac:picMkLst>
        </pc:picChg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243591992" sldId="268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419659685" sldId="268"/>
        </pc:sldMkLst>
      </pc:sldChg>
      <pc:sldChg chg="modSp mod">
        <pc:chgData name="孙 亚洲" userId="8cd9835c6ba098f0" providerId="LiveId" clId="{086B5846-CC9B-46C5-A2AD-F6C0AEDF91CD}" dt="2023-06-16T02:28:12.727" v="1" actId="1038"/>
        <pc:sldMkLst>
          <pc:docMk/>
          <pc:sldMk cId="724165796" sldId="268"/>
        </pc:sldMkLst>
        <pc:picChg chg="mod">
          <ac:chgData name="孙 亚洲" userId="8cd9835c6ba098f0" providerId="LiveId" clId="{086B5846-CC9B-46C5-A2AD-F6C0AEDF91CD}" dt="2023-06-16T02:28:12.727" v="1" actId="1038"/>
          <ac:picMkLst>
            <pc:docMk/>
            <pc:sldMk cId="724165796" sldId="268"/>
            <ac:picMk id="97" creationId="{9A88AB1B-706D-B615-D429-59A8113D29C1}"/>
          </ac:picMkLst>
        </pc:picChg>
      </pc:sldChg>
      <pc:sldChg chg="modSp del mod">
        <pc:chgData name="孙 亚洲" userId="8cd9835c6ba098f0" providerId="LiveId" clId="{086B5846-CC9B-46C5-A2AD-F6C0AEDF91CD}" dt="2023-06-18T14:42:31.889" v="4393" actId="2696"/>
        <pc:sldMkLst>
          <pc:docMk/>
          <pc:sldMk cId="3413145962" sldId="268"/>
        </pc:sldMkLst>
        <pc:spChg chg="mod">
          <ac:chgData name="孙 亚洲" userId="8cd9835c6ba098f0" providerId="LiveId" clId="{086B5846-CC9B-46C5-A2AD-F6C0AEDF91CD}" dt="2023-06-18T14:31:36.392" v="4392" actId="14100"/>
          <ac:spMkLst>
            <pc:docMk/>
            <pc:sldMk cId="3413145962" sldId="268"/>
            <ac:spMk id="98" creationId="{12B29984-13E7-1ED0-DEA7-3835372C80B0}"/>
          </ac:spMkLst>
        </pc:spChg>
      </pc:sldChg>
      <pc:sldChg chg="addSp delSp modSp mod">
        <pc:chgData name="孙 亚洲" userId="8cd9835c6ba098f0" providerId="LiveId" clId="{086B5846-CC9B-46C5-A2AD-F6C0AEDF91CD}" dt="2023-06-16T02:45:52.937" v="24" actId="1076"/>
        <pc:sldMkLst>
          <pc:docMk/>
          <pc:sldMk cId="190753782" sldId="270"/>
        </pc:sldMkLst>
        <pc:spChg chg="mod">
          <ac:chgData name="孙 亚洲" userId="8cd9835c6ba098f0" providerId="LiveId" clId="{086B5846-CC9B-46C5-A2AD-F6C0AEDF91CD}" dt="2023-06-16T02:45:52.937" v="24" actId="1076"/>
          <ac:spMkLst>
            <pc:docMk/>
            <pc:sldMk cId="190753782" sldId="270"/>
            <ac:spMk id="27" creationId="{C2DDB09A-2E1B-6EBC-7003-3CBB48F5FF5E}"/>
          </ac:spMkLst>
        </pc:spChg>
        <pc:picChg chg="add mod ord">
          <ac:chgData name="孙 亚洲" userId="8cd9835c6ba098f0" providerId="LiveId" clId="{086B5846-CC9B-46C5-A2AD-F6C0AEDF91CD}" dt="2023-06-16T02:45:49.214" v="23" actId="167"/>
          <ac:picMkLst>
            <pc:docMk/>
            <pc:sldMk cId="190753782" sldId="270"/>
            <ac:picMk id="3" creationId="{82CA903D-AB74-9A04-0D5A-DF0C8F96C5FF}"/>
          </ac:picMkLst>
        </pc:picChg>
        <pc:picChg chg="del">
          <ac:chgData name="孙 亚洲" userId="8cd9835c6ba098f0" providerId="LiveId" clId="{086B5846-CC9B-46C5-A2AD-F6C0AEDF91CD}" dt="2023-06-16T02:45:27.140" v="18" actId="478"/>
          <ac:picMkLst>
            <pc:docMk/>
            <pc:sldMk cId="190753782" sldId="270"/>
            <ac:picMk id="17" creationId="{B1057E36-056F-88B2-0FAF-764080AC630F}"/>
          </ac:picMkLst>
        </pc:picChg>
        <pc:cxnChg chg="mod">
          <ac:chgData name="孙 亚洲" userId="8cd9835c6ba098f0" providerId="LiveId" clId="{086B5846-CC9B-46C5-A2AD-F6C0AEDF91CD}" dt="2023-06-16T02:45:46.873" v="22" actId="1076"/>
          <ac:cxnSpMkLst>
            <pc:docMk/>
            <pc:sldMk cId="190753782" sldId="270"/>
            <ac:cxnSpMk id="23" creationId="{0155EDE6-6B5B-C7A7-8A8C-7CE8AE766AD8}"/>
          </ac:cxnSpMkLst>
        </pc:cxnChg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2755993117" sldId="270"/>
        </pc:sldMkLst>
      </pc:sldChg>
      <pc:sldChg chg="addSp delSp modSp del mod">
        <pc:chgData name="孙 亚洲" userId="8cd9835c6ba098f0" providerId="LiveId" clId="{086B5846-CC9B-46C5-A2AD-F6C0AEDF91CD}" dt="2023-06-18T14:42:31.889" v="4393" actId="2696"/>
        <pc:sldMkLst>
          <pc:docMk/>
          <pc:sldMk cId="2843660540" sldId="270"/>
        </pc:sldMkLst>
        <pc:spChg chg="add del mod">
          <ac:chgData name="孙 亚洲" userId="8cd9835c6ba098f0" providerId="LiveId" clId="{086B5846-CC9B-46C5-A2AD-F6C0AEDF91CD}" dt="2023-06-18T06:11:35.254" v="848" actId="478"/>
          <ac:spMkLst>
            <pc:docMk/>
            <pc:sldMk cId="2843660540" sldId="270"/>
            <ac:spMk id="2" creationId="{EA9EF01F-7103-DCC8-10B9-A40AE842AC19}"/>
          </ac:spMkLst>
        </pc:spChg>
        <pc:spChg chg="add del">
          <ac:chgData name="孙 亚洲" userId="8cd9835c6ba098f0" providerId="LiveId" clId="{086B5846-CC9B-46C5-A2AD-F6C0AEDF91CD}" dt="2023-06-18T05:27:09.116" v="523" actId="478"/>
          <ac:spMkLst>
            <pc:docMk/>
            <pc:sldMk cId="2843660540" sldId="270"/>
            <ac:spMk id="19" creationId="{40FD716B-1037-2B14-D1B6-0CD704E68B89}"/>
          </ac:spMkLst>
        </pc:spChg>
        <pc:spChg chg="add del mod">
          <ac:chgData name="孙 亚洲" userId="8cd9835c6ba098f0" providerId="LiveId" clId="{086B5846-CC9B-46C5-A2AD-F6C0AEDF91CD}" dt="2023-06-18T05:49:08.680" v="651" actId="478"/>
          <ac:spMkLst>
            <pc:docMk/>
            <pc:sldMk cId="2843660540" sldId="270"/>
            <ac:spMk id="22" creationId="{930F50DB-3119-2C98-BB2B-A110CA9AB8B5}"/>
          </ac:spMkLst>
        </pc:spChg>
        <pc:spChg chg="add del mod">
          <ac:chgData name="孙 亚洲" userId="8cd9835c6ba098f0" providerId="LiveId" clId="{086B5846-CC9B-46C5-A2AD-F6C0AEDF91CD}" dt="2023-06-18T05:49:08.680" v="651" actId="478"/>
          <ac:spMkLst>
            <pc:docMk/>
            <pc:sldMk cId="2843660540" sldId="270"/>
            <ac:spMk id="23" creationId="{82D3667B-A6E6-A588-3384-CD9E8D70EB61}"/>
          </ac:spMkLst>
        </pc:spChg>
        <pc:picChg chg="mod ord">
          <ac:chgData name="孙 亚洲" userId="8cd9835c6ba098f0" providerId="LiveId" clId="{086B5846-CC9B-46C5-A2AD-F6C0AEDF91CD}" dt="2023-06-18T05:25:28.994" v="313"/>
          <ac:picMkLst>
            <pc:docMk/>
            <pc:sldMk cId="2843660540" sldId="270"/>
            <ac:picMk id="3" creationId="{82CA903D-AB74-9A04-0D5A-DF0C8F96C5FF}"/>
          </ac:picMkLst>
        </pc:picChg>
        <pc:picChg chg="add del mod">
          <ac:chgData name="孙 亚洲" userId="8cd9835c6ba098f0" providerId="LiveId" clId="{086B5846-CC9B-46C5-A2AD-F6C0AEDF91CD}" dt="2023-06-18T05:29:56.896" v="634" actId="478"/>
          <ac:picMkLst>
            <pc:docMk/>
            <pc:sldMk cId="2843660540" sldId="270"/>
            <ac:picMk id="25" creationId="{4BC0216B-A292-C34B-E53B-D553A662A008}"/>
          </ac:picMkLst>
        </pc:picChg>
        <pc:cxnChg chg="add del mod ord">
          <ac:chgData name="孙 亚洲" userId="8cd9835c6ba098f0" providerId="LiveId" clId="{086B5846-CC9B-46C5-A2AD-F6C0AEDF91CD}" dt="2023-06-18T05:49:15.590" v="653" actId="478"/>
          <ac:cxnSpMkLst>
            <pc:docMk/>
            <pc:sldMk cId="2843660540" sldId="270"/>
            <ac:cxnSpMk id="6" creationId="{BD4422E2-C843-F7EA-467C-7D241248F1D9}"/>
          </ac:cxnSpMkLst>
        </pc:cxnChg>
        <pc:cxnChg chg="add del mod">
          <ac:chgData name="孙 亚洲" userId="8cd9835c6ba098f0" providerId="LiveId" clId="{086B5846-CC9B-46C5-A2AD-F6C0AEDF91CD}" dt="2023-06-18T05:49:08.680" v="651" actId="478"/>
          <ac:cxnSpMkLst>
            <pc:docMk/>
            <pc:sldMk cId="2843660540" sldId="270"/>
            <ac:cxnSpMk id="12" creationId="{1955CCED-21C9-16D9-BDA0-32622F8FC64B}"/>
          </ac:cxnSpMkLst>
        </pc:cxnChg>
        <pc:cxnChg chg="add del mod">
          <ac:chgData name="孙 亚洲" userId="8cd9835c6ba098f0" providerId="LiveId" clId="{086B5846-CC9B-46C5-A2AD-F6C0AEDF91CD}" dt="2023-06-18T05:49:12.620" v="652" actId="478"/>
          <ac:cxnSpMkLst>
            <pc:docMk/>
            <pc:sldMk cId="2843660540" sldId="270"/>
            <ac:cxnSpMk id="14" creationId="{A9D41AD0-1CEB-242E-FD98-6F7E2D9119F9}"/>
          </ac:cxnSpMkLst>
        </pc:cxnChg>
        <pc:cxnChg chg="add del mod">
          <ac:chgData name="孙 亚洲" userId="8cd9835c6ba098f0" providerId="LiveId" clId="{086B5846-CC9B-46C5-A2AD-F6C0AEDF91CD}" dt="2023-06-18T05:49:08.680" v="651" actId="478"/>
          <ac:cxnSpMkLst>
            <pc:docMk/>
            <pc:sldMk cId="2843660540" sldId="270"/>
            <ac:cxnSpMk id="18" creationId="{375DDD5D-483C-CB05-6D10-A8C5DC46100D}"/>
          </ac:cxnSpMkLst>
        </pc:cxnChg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3028230782" sldId="270"/>
        </pc:sldMkLst>
      </pc:sldChg>
      <pc:sldChg chg="addSp delSp modSp mod">
        <pc:chgData name="孙 亚洲" userId="8cd9835c6ba098f0" providerId="LiveId" clId="{086B5846-CC9B-46C5-A2AD-F6C0AEDF91CD}" dt="2023-06-19T01:27:17.790" v="4909" actId="1037"/>
        <pc:sldMkLst>
          <pc:docMk/>
          <pc:sldMk cId="1883737150" sldId="273"/>
        </pc:sldMkLst>
        <pc:spChg chg="mod">
          <ac:chgData name="孙 亚洲" userId="8cd9835c6ba098f0" providerId="LiveId" clId="{086B5846-CC9B-46C5-A2AD-F6C0AEDF91CD}" dt="2023-06-18T15:15:39.981" v="4647" actId="14100"/>
          <ac:spMkLst>
            <pc:docMk/>
            <pc:sldMk cId="1883737150" sldId="273"/>
            <ac:spMk id="2" creationId="{97791B76-FA5E-F1E3-ABEB-2057E673FA3D}"/>
          </ac:spMkLst>
        </pc:spChg>
        <pc:spChg chg="del">
          <ac:chgData name="孙 亚洲" userId="8cd9835c6ba098f0" providerId="LiveId" clId="{086B5846-CC9B-46C5-A2AD-F6C0AEDF91CD}" dt="2023-06-18T15:18:59.771" v="4657" actId="478"/>
          <ac:spMkLst>
            <pc:docMk/>
            <pc:sldMk cId="1883737150" sldId="273"/>
            <ac:spMk id="5" creationId="{27CA099D-576C-FFA9-77F6-2AB06495EEFE}"/>
          </ac:spMkLst>
        </pc:spChg>
        <pc:spChg chg="add del mod">
          <ac:chgData name="孙 亚洲" userId="8cd9835c6ba098f0" providerId="LiveId" clId="{086B5846-CC9B-46C5-A2AD-F6C0AEDF91CD}" dt="2023-06-18T15:18:51.891" v="4656" actId="478"/>
          <ac:spMkLst>
            <pc:docMk/>
            <pc:sldMk cId="1883737150" sldId="273"/>
            <ac:spMk id="6" creationId="{B4B973F3-90F0-276C-2A4C-F2DC5C44CA7A}"/>
          </ac:spMkLst>
        </pc:spChg>
        <pc:spChg chg="del">
          <ac:chgData name="孙 亚洲" userId="8cd9835c6ba098f0" providerId="LiveId" clId="{086B5846-CC9B-46C5-A2AD-F6C0AEDF91CD}" dt="2023-06-18T15:18:59.771" v="4657" actId="478"/>
          <ac:spMkLst>
            <pc:docMk/>
            <pc:sldMk cId="1883737150" sldId="273"/>
            <ac:spMk id="12" creationId="{62C6DC89-C795-F1A2-3645-3462FF192D38}"/>
          </ac:spMkLst>
        </pc:spChg>
        <pc:spChg chg="del">
          <ac:chgData name="孙 亚洲" userId="8cd9835c6ba098f0" providerId="LiveId" clId="{086B5846-CC9B-46C5-A2AD-F6C0AEDF91CD}" dt="2023-06-18T15:18:59.771" v="4657" actId="478"/>
          <ac:spMkLst>
            <pc:docMk/>
            <pc:sldMk cId="1883737150" sldId="273"/>
            <ac:spMk id="13" creationId="{B6080A65-9619-7495-549E-3D23857B5450}"/>
          </ac:spMkLst>
        </pc:spChg>
        <pc:spChg chg="del mod">
          <ac:chgData name="孙 亚洲" userId="8cd9835c6ba098f0" providerId="LiveId" clId="{086B5846-CC9B-46C5-A2AD-F6C0AEDF91CD}" dt="2023-06-18T15:18:59.771" v="4657" actId="478"/>
          <ac:spMkLst>
            <pc:docMk/>
            <pc:sldMk cId="1883737150" sldId="273"/>
            <ac:spMk id="16" creationId="{A1814EA5-76F0-1C33-3CA3-C5CE383C1145}"/>
          </ac:spMkLst>
        </pc:spChg>
        <pc:spChg chg="add mod">
          <ac:chgData name="孙 亚洲" userId="8cd9835c6ba098f0" providerId="LiveId" clId="{086B5846-CC9B-46C5-A2AD-F6C0AEDF91CD}" dt="2023-06-18T15:21:23.600" v="4694" actId="14100"/>
          <ac:spMkLst>
            <pc:docMk/>
            <pc:sldMk cId="1883737150" sldId="273"/>
            <ac:spMk id="17" creationId="{429C1AC9-7C4F-8EF5-F490-D893A834CD3F}"/>
          </ac:spMkLst>
        </pc:spChg>
        <pc:picChg chg="add mod">
          <ac:chgData name="孙 亚洲" userId="8cd9835c6ba098f0" providerId="LiveId" clId="{086B5846-CC9B-46C5-A2AD-F6C0AEDF91CD}" dt="2023-06-19T01:27:17.790" v="4909" actId="1037"/>
          <ac:picMkLst>
            <pc:docMk/>
            <pc:sldMk cId="1883737150" sldId="273"/>
            <ac:picMk id="4" creationId="{33E12852-1B1E-7C71-9BE0-A1EC742FF6B6}"/>
          </ac:picMkLst>
        </pc:picChg>
        <pc:picChg chg="del mod modCrop">
          <ac:chgData name="孙 亚洲" userId="8cd9835c6ba098f0" providerId="LiveId" clId="{086B5846-CC9B-46C5-A2AD-F6C0AEDF91CD}" dt="2023-06-19T01:27:11.866" v="4847" actId="478"/>
          <ac:picMkLst>
            <pc:docMk/>
            <pc:sldMk cId="1883737150" sldId="273"/>
            <ac:picMk id="18" creationId="{3352FBF1-67A8-2C98-F59A-1D9D9CB1184D}"/>
          </ac:picMkLst>
        </pc:picChg>
        <pc:cxnChg chg="add del">
          <ac:chgData name="孙 亚洲" userId="8cd9835c6ba098f0" providerId="LiveId" clId="{086B5846-CC9B-46C5-A2AD-F6C0AEDF91CD}" dt="2023-06-18T15:18:13.491" v="4650" actId="478"/>
          <ac:cxnSpMkLst>
            <pc:docMk/>
            <pc:sldMk cId="1883737150" sldId="273"/>
            <ac:cxnSpMk id="4" creationId="{32CCBFC6-0F64-B66A-F4DE-D7008339F2E4}"/>
          </ac:cxnSpMkLst>
        </pc:cxnChg>
        <pc:cxnChg chg="del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7" creationId="{0A45CA5B-B7FB-1ED8-497D-5D83053C7E1B}"/>
          </ac:cxnSpMkLst>
        </pc:cxnChg>
        <pc:cxnChg chg="del mod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8" creationId="{C6EF24DB-E9CC-388E-1B05-8D1E7E65C0CF}"/>
          </ac:cxnSpMkLst>
        </pc:cxnChg>
        <pc:cxnChg chg="del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9" creationId="{312DDFBC-3F74-9B8F-5768-4A147005FF5E}"/>
          </ac:cxnSpMkLst>
        </pc:cxnChg>
        <pc:cxnChg chg="del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10" creationId="{507A87AD-1D22-4569-F3A2-3732D8D82503}"/>
          </ac:cxnSpMkLst>
        </pc:cxnChg>
        <pc:cxnChg chg="del mod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11" creationId="{F0B79A38-A070-2A13-96FF-524918020C6B}"/>
          </ac:cxnSpMkLst>
        </pc:cxnChg>
        <pc:cxnChg chg="del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14" creationId="{D96511EE-CF85-E78B-3F6A-48ADE92592CC}"/>
          </ac:cxnSpMkLst>
        </pc:cxnChg>
        <pc:cxnChg chg="del">
          <ac:chgData name="孙 亚洲" userId="8cd9835c6ba098f0" providerId="LiveId" clId="{086B5846-CC9B-46C5-A2AD-F6C0AEDF91CD}" dt="2023-06-18T15:18:59.771" v="4657" actId="478"/>
          <ac:cxnSpMkLst>
            <pc:docMk/>
            <pc:sldMk cId="1883737150" sldId="273"/>
            <ac:cxnSpMk id="15" creationId="{1E79D2C4-2480-0712-B159-25F6EE0DED55}"/>
          </ac:cxnSpMkLst>
        </pc:cxnChg>
      </pc:sldChg>
      <pc:sldChg chg="addSp modSp del mod">
        <pc:chgData name="孙 亚洲" userId="8cd9835c6ba098f0" providerId="LiveId" clId="{086B5846-CC9B-46C5-A2AD-F6C0AEDF91CD}" dt="2023-06-18T14:44:04.309" v="4403" actId="2696"/>
        <pc:sldMkLst>
          <pc:docMk/>
          <pc:sldMk cId="909767746" sldId="274"/>
        </pc:sldMkLst>
        <pc:spChg chg="add mod">
          <ac:chgData name="孙 亚洲" userId="8cd9835c6ba098f0" providerId="LiveId" clId="{086B5846-CC9B-46C5-A2AD-F6C0AEDF91CD}" dt="2023-06-18T14:26:02.066" v="4373" actId="1035"/>
          <ac:spMkLst>
            <pc:docMk/>
            <pc:sldMk cId="909767746" sldId="274"/>
            <ac:spMk id="3" creationId="{4B348183-30B6-0FF3-D009-AA35B681E535}"/>
          </ac:spMkLst>
        </pc:spChg>
      </pc:sldChg>
      <pc:sldChg chg="add">
        <pc:chgData name="孙 亚洲" userId="8cd9835c6ba098f0" providerId="LiveId" clId="{086B5846-CC9B-46C5-A2AD-F6C0AEDF91CD}" dt="2023-06-18T14:44:06.188" v="4404"/>
        <pc:sldMkLst>
          <pc:docMk/>
          <pc:sldMk cId="922727639" sldId="274"/>
        </pc:sldMkLst>
      </pc:sldChg>
      <pc:sldChg chg="addSp modSp del">
        <pc:chgData name="孙 亚洲" userId="8cd9835c6ba098f0" providerId="LiveId" clId="{086B5846-CC9B-46C5-A2AD-F6C0AEDF91CD}" dt="2023-06-18T14:43:51.619" v="4401" actId="2696"/>
        <pc:sldMkLst>
          <pc:docMk/>
          <pc:sldMk cId="1056217027" sldId="276"/>
        </pc:sldMkLst>
        <pc:spChg chg="add mod">
          <ac:chgData name="孙 亚洲" userId="8cd9835c6ba098f0" providerId="LiveId" clId="{086B5846-CC9B-46C5-A2AD-F6C0AEDF91CD}" dt="2023-06-18T14:26:41.822" v="4378"/>
          <ac:spMkLst>
            <pc:docMk/>
            <pc:sldMk cId="1056217027" sldId="276"/>
            <ac:spMk id="3" creationId="{585288C3-8B46-BDB7-3C50-19424039F775}"/>
          </ac:spMkLst>
        </pc:spChg>
      </pc:sldChg>
      <pc:sldChg chg="add">
        <pc:chgData name="孙 亚洲" userId="8cd9835c6ba098f0" providerId="LiveId" clId="{086B5846-CC9B-46C5-A2AD-F6C0AEDF91CD}" dt="2023-06-18T14:43:54.184" v="4402"/>
        <pc:sldMkLst>
          <pc:docMk/>
          <pc:sldMk cId="3841860651" sldId="276"/>
        </pc:sldMkLst>
      </pc:sldChg>
      <pc:sldChg chg="addSp delSp modSp mod">
        <pc:chgData name="孙 亚洲" userId="8cd9835c6ba098f0" providerId="LiveId" clId="{086B5846-CC9B-46C5-A2AD-F6C0AEDF91CD}" dt="2023-06-19T01:28:58.856" v="4939" actId="1036"/>
        <pc:sldMkLst>
          <pc:docMk/>
          <pc:sldMk cId="3140948438" sldId="277"/>
        </pc:sldMkLst>
        <pc:spChg chg="mod">
          <ac:chgData name="孙 亚洲" userId="8cd9835c6ba098f0" providerId="LiveId" clId="{086B5846-CC9B-46C5-A2AD-F6C0AEDF91CD}" dt="2023-06-18T15:14:04.242" v="4636" actId="20577"/>
          <ac:spMkLst>
            <pc:docMk/>
            <pc:sldMk cId="3140948438" sldId="277"/>
            <ac:spMk id="2" creationId="{97791B76-FA5E-F1E3-ABEB-2057E673FA3D}"/>
          </ac:spMkLst>
        </pc:spChg>
        <pc:spChg chg="add mod">
          <ac:chgData name="孙 亚洲" userId="8cd9835c6ba098f0" providerId="LiveId" clId="{086B5846-CC9B-46C5-A2AD-F6C0AEDF91CD}" dt="2023-06-19T01:28:54.807" v="4917"/>
          <ac:spMkLst>
            <pc:docMk/>
            <pc:sldMk cId="3140948438" sldId="277"/>
            <ac:spMk id="6" creationId="{15146510-C1CD-ED42-E0E3-01E2CAAD7165}"/>
          </ac:spMkLst>
        </pc:spChg>
        <pc:picChg chg="del mod modCrop">
          <ac:chgData name="孙 亚洲" userId="8cd9835c6ba098f0" providerId="LiveId" clId="{086B5846-CC9B-46C5-A2AD-F6C0AEDF91CD}" dt="2023-06-19T01:28:42.909" v="4913" actId="478"/>
          <ac:picMkLst>
            <pc:docMk/>
            <pc:sldMk cId="3140948438" sldId="277"/>
            <ac:picMk id="4" creationId="{BC01112A-CDF4-2A02-2C75-8CA1C13BBD65}"/>
          </ac:picMkLst>
        </pc:picChg>
        <pc:picChg chg="add mod">
          <ac:chgData name="孙 亚洲" userId="8cd9835c6ba098f0" providerId="LiveId" clId="{086B5846-CC9B-46C5-A2AD-F6C0AEDF91CD}" dt="2023-06-19T01:28:58.856" v="4939" actId="1036"/>
          <ac:picMkLst>
            <pc:docMk/>
            <pc:sldMk cId="3140948438" sldId="277"/>
            <ac:picMk id="5" creationId="{E4DB64A3-7F43-8FBE-862D-06A3EC099C8D}"/>
          </ac:picMkLst>
        </pc:picChg>
      </pc:sldChg>
      <pc:sldChg chg="add">
        <pc:chgData name="孙 亚洲" userId="8cd9835c6ba098f0" providerId="LiveId" clId="{086B5846-CC9B-46C5-A2AD-F6C0AEDF91CD}" dt="2023-06-18T14:43:54.184" v="4402"/>
        <pc:sldMkLst>
          <pc:docMk/>
          <pc:sldMk cId="3427462881" sldId="278"/>
        </pc:sldMkLst>
      </pc:sldChg>
      <pc:sldChg chg="addSp modSp del">
        <pc:chgData name="孙 亚洲" userId="8cd9835c6ba098f0" providerId="LiveId" clId="{086B5846-CC9B-46C5-A2AD-F6C0AEDF91CD}" dt="2023-06-18T14:43:51.619" v="4401" actId="2696"/>
        <pc:sldMkLst>
          <pc:docMk/>
          <pc:sldMk cId="3920806699" sldId="278"/>
        </pc:sldMkLst>
        <pc:spChg chg="add mod">
          <ac:chgData name="孙 亚洲" userId="8cd9835c6ba098f0" providerId="LiveId" clId="{086B5846-CC9B-46C5-A2AD-F6C0AEDF91CD}" dt="2023-06-18T14:26:44.033" v="4379"/>
          <ac:spMkLst>
            <pc:docMk/>
            <pc:sldMk cId="3920806699" sldId="278"/>
            <ac:spMk id="3" creationId="{D1D790D5-5108-795E-C1CA-167DAD4413B9}"/>
          </ac:spMkLst>
        </pc:spChg>
      </pc:sldChg>
      <pc:sldChg chg="add">
        <pc:chgData name="孙 亚洲" userId="8cd9835c6ba098f0" providerId="LiveId" clId="{086B5846-CC9B-46C5-A2AD-F6C0AEDF91CD}" dt="2023-06-18T06:08:21.964" v="840"/>
        <pc:sldMkLst>
          <pc:docMk/>
          <pc:sldMk cId="1156347" sldId="280"/>
        </pc:sldMkLst>
      </pc:sldChg>
      <pc:sldChg chg="del">
        <pc:chgData name="孙 亚洲" userId="8cd9835c6ba098f0" providerId="LiveId" clId="{086B5846-CC9B-46C5-A2AD-F6C0AEDF91CD}" dt="2023-06-18T06:08:20.274" v="839" actId="2696"/>
        <pc:sldMkLst>
          <pc:docMk/>
          <pc:sldMk cId="2092397949" sldId="280"/>
        </pc:sldMkLst>
      </pc:sldChg>
      <pc:sldChg chg="addSp delSp modSp mod">
        <pc:chgData name="孙 亚洲" userId="8cd9835c6ba098f0" providerId="LiveId" clId="{086B5846-CC9B-46C5-A2AD-F6C0AEDF91CD}" dt="2023-06-19T05:39:18.596" v="5075" actId="1076"/>
        <pc:sldMkLst>
          <pc:docMk/>
          <pc:sldMk cId="2227120181" sldId="281"/>
        </pc:sldMkLst>
        <pc:spChg chg="add mod">
          <ac:chgData name="孙 亚洲" userId="8cd9835c6ba098f0" providerId="LiveId" clId="{086B5846-CC9B-46C5-A2AD-F6C0AEDF91CD}" dt="2023-06-19T05:39:18.596" v="5075" actId="1076"/>
          <ac:spMkLst>
            <pc:docMk/>
            <pc:sldMk cId="2227120181" sldId="281"/>
            <ac:spMk id="2" creationId="{63672D18-5832-833C-BCB9-EB0221A2A4DB}"/>
          </ac:spMkLst>
        </pc:spChg>
        <pc:spChg chg="mod">
          <ac:chgData name="孙 亚洲" userId="8cd9835c6ba098f0" providerId="LiveId" clId="{086B5846-CC9B-46C5-A2AD-F6C0AEDF91CD}" dt="2023-06-18T14:14:44.650" v="4357" actId="1076"/>
          <ac:spMkLst>
            <pc:docMk/>
            <pc:sldMk cId="2227120181" sldId="281"/>
            <ac:spMk id="13" creationId="{3A1FE245-0837-4580-DB4D-057F4DE1E5D3}"/>
          </ac:spMkLst>
        </pc:spChg>
        <pc:picChg chg="add mod">
          <ac:chgData name="孙 亚洲" userId="8cd9835c6ba098f0" providerId="LiveId" clId="{086B5846-CC9B-46C5-A2AD-F6C0AEDF91CD}" dt="2023-06-19T01:21:13.542" v="4720" actId="1037"/>
          <ac:picMkLst>
            <pc:docMk/>
            <pc:sldMk cId="2227120181" sldId="281"/>
            <ac:picMk id="3" creationId="{6AE3604D-422B-DA9A-8238-922D9462C473}"/>
          </ac:picMkLst>
        </pc:picChg>
        <pc:picChg chg="del mod modCrop">
          <ac:chgData name="孙 亚洲" userId="8cd9835c6ba098f0" providerId="LiveId" clId="{086B5846-CC9B-46C5-A2AD-F6C0AEDF91CD}" dt="2023-06-19T01:21:03.564" v="4701" actId="478"/>
          <ac:picMkLst>
            <pc:docMk/>
            <pc:sldMk cId="2227120181" sldId="281"/>
            <ac:picMk id="4" creationId="{0C8E4EF5-3353-A3B4-64EF-22866C00073F}"/>
          </ac:picMkLst>
        </pc:picChg>
      </pc:sldChg>
      <pc:sldChg chg="del">
        <pc:chgData name="孙 亚洲" userId="8cd9835c6ba098f0" providerId="LiveId" clId="{086B5846-CC9B-46C5-A2AD-F6C0AEDF91CD}" dt="2023-06-18T14:42:31.889" v="4393" actId="2696"/>
        <pc:sldMkLst>
          <pc:docMk/>
          <pc:sldMk cId="1776249812" sldId="282"/>
        </pc:sldMkLst>
      </pc:sldChg>
      <pc:sldChg chg="add">
        <pc:chgData name="孙 亚洲" userId="8cd9835c6ba098f0" providerId="LiveId" clId="{086B5846-CC9B-46C5-A2AD-F6C0AEDF91CD}" dt="2023-06-16T02:44:29.493" v="2"/>
        <pc:sldMkLst>
          <pc:docMk/>
          <pc:sldMk cId="3417018345" sldId="282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3976231567" sldId="282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4208072706" sldId="282"/>
        </pc:sldMkLst>
      </pc:sldChg>
      <pc:sldChg chg="addSp delSp modSp mod">
        <pc:chgData name="孙 亚洲" userId="8cd9835c6ba098f0" providerId="LiveId" clId="{086B5846-CC9B-46C5-A2AD-F6C0AEDF91CD}" dt="2023-06-19T05:41:37.259" v="5089" actId="1076"/>
        <pc:sldMkLst>
          <pc:docMk/>
          <pc:sldMk cId="884422783" sldId="283"/>
        </pc:sldMkLst>
        <pc:spChg chg="add mod">
          <ac:chgData name="孙 亚洲" userId="8cd9835c6ba098f0" providerId="LiveId" clId="{086B5846-CC9B-46C5-A2AD-F6C0AEDF91CD}" dt="2023-06-19T05:38:55.796" v="5073" actId="1076"/>
          <ac:spMkLst>
            <pc:docMk/>
            <pc:sldMk cId="884422783" sldId="283"/>
            <ac:spMk id="9" creationId="{E81A4B58-5C7E-1A4F-B822-62D0F5ED47AC}"/>
          </ac:spMkLst>
        </pc:spChg>
        <pc:spChg chg="add mod">
          <ac:chgData name="孙 亚洲" userId="8cd9835c6ba098f0" providerId="LiveId" clId="{086B5846-CC9B-46C5-A2AD-F6C0AEDF91CD}" dt="2023-06-19T05:40:31.188" v="5082" actId="1582"/>
          <ac:spMkLst>
            <pc:docMk/>
            <pc:sldMk cId="884422783" sldId="283"/>
            <ac:spMk id="10" creationId="{54CD2C29-B941-5177-019A-022639A384BD}"/>
          </ac:spMkLst>
        </pc:spChg>
        <pc:spChg chg="mod">
          <ac:chgData name="孙 亚洲" userId="8cd9835c6ba098f0" providerId="LiveId" clId="{086B5846-CC9B-46C5-A2AD-F6C0AEDF91CD}" dt="2023-06-19T01:22:12.455" v="4762" actId="1037"/>
          <ac:spMkLst>
            <pc:docMk/>
            <pc:sldMk cId="884422783" sldId="283"/>
            <ac:spMk id="11" creationId="{916084FB-F161-5E4B-73EB-24BBA235E627}"/>
          </ac:spMkLst>
        </pc:spChg>
        <pc:graphicFrameChg chg="mod modGraphic">
          <ac:chgData name="孙 亚洲" userId="8cd9835c6ba098f0" providerId="LiveId" clId="{086B5846-CC9B-46C5-A2AD-F6C0AEDF91CD}" dt="2023-06-19T01:25:43.135" v="4846" actId="20577"/>
          <ac:graphicFrameMkLst>
            <pc:docMk/>
            <pc:sldMk cId="884422783" sldId="283"/>
            <ac:graphicFrameMk id="5" creationId="{02FF5B95-2DEA-5C07-649C-3586A762E078}"/>
          </ac:graphicFrameMkLst>
        </pc:graphicFrameChg>
        <pc:picChg chg="add del mod">
          <ac:chgData name="孙 亚洲" userId="8cd9835c6ba098f0" providerId="LiveId" clId="{086B5846-CC9B-46C5-A2AD-F6C0AEDF91CD}" dt="2023-06-19T05:36:56.232" v="5016" actId="478"/>
          <ac:picMkLst>
            <pc:docMk/>
            <pc:sldMk cId="884422783" sldId="283"/>
            <ac:picMk id="3" creationId="{629ED5BA-4985-E736-E21C-F39685568CDB}"/>
          </ac:picMkLst>
        </pc:picChg>
        <pc:picChg chg="add mod">
          <ac:chgData name="孙 亚洲" userId="8cd9835c6ba098f0" providerId="LiveId" clId="{086B5846-CC9B-46C5-A2AD-F6C0AEDF91CD}" dt="2023-06-19T05:41:37.259" v="5089" actId="1076"/>
          <ac:picMkLst>
            <pc:docMk/>
            <pc:sldMk cId="884422783" sldId="283"/>
            <ac:picMk id="4" creationId="{9CAF968C-87A5-3464-B92B-767D489F01CD}"/>
          </ac:picMkLst>
        </pc:picChg>
        <pc:picChg chg="del mod modCrop">
          <ac:chgData name="孙 亚洲" userId="8cd9835c6ba098f0" providerId="LiveId" clId="{086B5846-CC9B-46C5-A2AD-F6C0AEDF91CD}" dt="2023-06-19T01:21:26.374" v="4721" actId="478"/>
          <ac:picMkLst>
            <pc:docMk/>
            <pc:sldMk cId="884422783" sldId="283"/>
            <ac:picMk id="10" creationId="{45D82FEC-8044-0CA1-BB10-775E0B06CA6D}"/>
          </ac:picMkLst>
        </pc:picChg>
      </pc:sldChg>
      <pc:sldChg chg="delSp modSp mod">
        <pc:chgData name="孙 亚洲" userId="8cd9835c6ba098f0" providerId="LiveId" clId="{086B5846-CC9B-46C5-A2AD-F6C0AEDF91CD}" dt="2023-06-19T01:49:20.967" v="5009" actId="1076"/>
        <pc:sldMkLst>
          <pc:docMk/>
          <pc:sldMk cId="4180939679" sldId="284"/>
        </pc:sldMkLst>
        <pc:spChg chg="mod">
          <ac:chgData name="孙 亚洲" userId="8cd9835c6ba098f0" providerId="LiveId" clId="{086B5846-CC9B-46C5-A2AD-F6C0AEDF91CD}" dt="2023-06-19T01:48:47.299" v="4968" actId="1076"/>
          <ac:spMkLst>
            <pc:docMk/>
            <pc:sldMk cId="4180939679" sldId="284"/>
            <ac:spMk id="7" creationId="{C27909FE-DBC5-C9A5-D6D4-A2025A54A57E}"/>
          </ac:spMkLst>
        </pc:spChg>
        <pc:spChg chg="mod">
          <ac:chgData name="孙 亚洲" userId="8cd9835c6ba098f0" providerId="LiveId" clId="{086B5846-CC9B-46C5-A2AD-F6C0AEDF91CD}" dt="2023-06-19T01:48:53.372" v="4997" actId="1037"/>
          <ac:spMkLst>
            <pc:docMk/>
            <pc:sldMk cId="4180939679" sldId="284"/>
            <ac:spMk id="8" creationId="{AEC010E1-118C-A3CB-5041-F12C76020903}"/>
          </ac:spMkLst>
        </pc:spChg>
        <pc:spChg chg="mod">
          <ac:chgData name="孙 亚洲" userId="8cd9835c6ba098f0" providerId="LiveId" clId="{086B5846-CC9B-46C5-A2AD-F6C0AEDF91CD}" dt="2023-06-19T01:48:58.734" v="5005" actId="1038"/>
          <ac:spMkLst>
            <pc:docMk/>
            <pc:sldMk cId="4180939679" sldId="284"/>
            <ac:spMk id="9" creationId="{59071C7A-D851-BC74-3A24-32F32086DAE4}"/>
          </ac:spMkLst>
        </pc:spChg>
        <pc:spChg chg="mod">
          <ac:chgData name="孙 亚洲" userId="8cd9835c6ba098f0" providerId="LiveId" clId="{086B5846-CC9B-46C5-A2AD-F6C0AEDF91CD}" dt="2023-06-19T01:49:12.783" v="5007" actId="1076"/>
          <ac:spMkLst>
            <pc:docMk/>
            <pc:sldMk cId="4180939679" sldId="284"/>
            <ac:spMk id="10" creationId="{848DF67E-7825-B264-8463-6C1E5A7E2159}"/>
          </ac:spMkLst>
        </pc:spChg>
        <pc:spChg chg="mod">
          <ac:chgData name="孙 亚洲" userId="8cd9835c6ba098f0" providerId="LiveId" clId="{086B5846-CC9B-46C5-A2AD-F6C0AEDF91CD}" dt="2023-06-19T01:49:17.346" v="5008" actId="1076"/>
          <ac:spMkLst>
            <pc:docMk/>
            <pc:sldMk cId="4180939679" sldId="284"/>
            <ac:spMk id="11" creationId="{E7451C72-A2BC-1363-9C47-04C4CBFE0DBE}"/>
          </ac:spMkLst>
        </pc:spChg>
        <pc:spChg chg="mod">
          <ac:chgData name="孙 亚洲" userId="8cd9835c6ba098f0" providerId="LiveId" clId="{086B5846-CC9B-46C5-A2AD-F6C0AEDF91CD}" dt="2023-06-19T01:49:20.967" v="5009" actId="1076"/>
          <ac:spMkLst>
            <pc:docMk/>
            <pc:sldMk cId="4180939679" sldId="284"/>
            <ac:spMk id="12" creationId="{8CC535C0-F51E-A53D-8A05-47D11B3A6AB2}"/>
          </ac:spMkLst>
        </pc:spChg>
        <pc:spChg chg="mod">
          <ac:chgData name="孙 亚洲" userId="8cd9835c6ba098f0" providerId="LiveId" clId="{086B5846-CC9B-46C5-A2AD-F6C0AEDF91CD}" dt="2023-06-18T14:14:34.345" v="4356" actId="20577"/>
          <ac:spMkLst>
            <pc:docMk/>
            <pc:sldMk cId="4180939679" sldId="284"/>
            <ac:spMk id="14" creationId="{A6D9FDB5-A508-66B1-3605-4A3D614D8066}"/>
          </ac:spMkLst>
        </pc:spChg>
        <pc:spChg chg="del">
          <ac:chgData name="孙 亚洲" userId="8cd9835c6ba098f0" providerId="LiveId" clId="{086B5846-CC9B-46C5-A2AD-F6C0AEDF91CD}" dt="2023-06-18T14:12:37.676" v="4281" actId="478"/>
          <ac:spMkLst>
            <pc:docMk/>
            <pc:sldMk cId="4180939679" sldId="284"/>
            <ac:spMk id="16" creationId="{0073B755-44FD-59E2-B443-194F1EC4C952}"/>
          </ac:spMkLst>
        </pc:spChg>
        <pc:picChg chg="mod">
          <ac:chgData name="孙 亚洲" userId="8cd9835c6ba098f0" providerId="LiveId" clId="{086B5846-CC9B-46C5-A2AD-F6C0AEDF91CD}" dt="2023-06-19T01:48:16.744" v="4965" actId="1036"/>
          <ac:picMkLst>
            <pc:docMk/>
            <pc:sldMk cId="4180939679" sldId="284"/>
            <ac:picMk id="3" creationId="{685899BE-3FEB-21EE-EDAB-BF834371D944}"/>
          </ac:picMkLst>
        </pc:picChg>
      </pc:sldChg>
      <pc:sldChg chg="addSp delSp modSp mod">
        <pc:chgData name="孙 亚洲" userId="8cd9835c6ba098f0" providerId="LiveId" clId="{086B5846-CC9B-46C5-A2AD-F6C0AEDF91CD}" dt="2023-06-19T01:48:00.428" v="4949" actId="14100"/>
        <pc:sldMkLst>
          <pc:docMk/>
          <pc:sldMk cId="919949107" sldId="285"/>
        </pc:sldMkLst>
        <pc:spChg chg="add del mod">
          <ac:chgData name="孙 亚洲" userId="8cd9835c6ba098f0" providerId="LiveId" clId="{086B5846-CC9B-46C5-A2AD-F6C0AEDF91CD}" dt="2023-06-18T14:04:43.742" v="4043" actId="478"/>
          <ac:spMkLst>
            <pc:docMk/>
            <pc:sldMk cId="919949107" sldId="285"/>
            <ac:spMk id="3" creationId="{D88B3FBB-0BD1-D203-08DC-350C6070BF1F}"/>
          </ac:spMkLst>
        </pc:spChg>
        <pc:spChg chg="mod">
          <ac:chgData name="孙 亚洲" userId="8cd9835c6ba098f0" providerId="LiveId" clId="{086B5846-CC9B-46C5-A2AD-F6C0AEDF91CD}" dt="2023-06-18T14:12:00.416" v="4280" actId="20577"/>
          <ac:spMkLst>
            <pc:docMk/>
            <pc:sldMk cId="919949107" sldId="285"/>
            <ac:spMk id="14" creationId="{A6D9FDB5-A508-66B1-3605-4A3D614D8066}"/>
          </ac:spMkLst>
        </pc:spChg>
        <pc:spChg chg="mod">
          <ac:chgData name="孙 亚洲" userId="8cd9835c6ba098f0" providerId="LiveId" clId="{086B5846-CC9B-46C5-A2AD-F6C0AEDF91CD}" dt="2023-06-18T14:08:23.957" v="4148" actId="1076"/>
          <ac:spMkLst>
            <pc:docMk/>
            <pc:sldMk cId="919949107" sldId="285"/>
            <ac:spMk id="15" creationId="{5BD92075-F113-1A1B-5A45-261BD01822A6}"/>
          </ac:spMkLst>
        </pc:spChg>
        <pc:spChg chg="del mod">
          <ac:chgData name="孙 亚洲" userId="8cd9835c6ba098f0" providerId="LiveId" clId="{086B5846-CC9B-46C5-A2AD-F6C0AEDF91CD}" dt="2023-06-18T14:10:51.317" v="4208" actId="478"/>
          <ac:spMkLst>
            <pc:docMk/>
            <pc:sldMk cId="919949107" sldId="285"/>
            <ac:spMk id="16" creationId="{0073B755-44FD-59E2-B443-194F1EC4C952}"/>
          </ac:spMkLst>
        </pc:spChg>
        <pc:picChg chg="mod">
          <ac:chgData name="孙 亚洲" userId="8cd9835c6ba098f0" providerId="LiveId" clId="{086B5846-CC9B-46C5-A2AD-F6C0AEDF91CD}" dt="2023-06-19T01:48:00.428" v="4949" actId="14100"/>
          <ac:picMkLst>
            <pc:docMk/>
            <pc:sldMk cId="919949107" sldId="285"/>
            <ac:picMk id="4" creationId="{E7ED5606-5BB5-40A1-5170-8DC859078185}"/>
          </ac:picMkLst>
        </pc:picChg>
      </pc:sldChg>
      <pc:sldChg chg="addSp modSp add del mod">
        <pc:chgData name="孙 亚洲" userId="8cd9835c6ba098f0" providerId="LiveId" clId="{086B5846-CC9B-46C5-A2AD-F6C0AEDF91CD}" dt="2023-06-18T14:44:16.199" v="4405" actId="2696"/>
        <pc:sldMkLst>
          <pc:docMk/>
          <pc:sldMk cId="1012563677" sldId="286"/>
        </pc:sldMkLst>
        <pc:spChg chg="add mod">
          <ac:chgData name="孙 亚洲" userId="8cd9835c6ba098f0" providerId="LiveId" clId="{086B5846-CC9B-46C5-A2AD-F6C0AEDF91CD}" dt="2023-06-18T14:25:56.543" v="4370" actId="1076"/>
          <ac:spMkLst>
            <pc:docMk/>
            <pc:sldMk cId="1012563677" sldId="286"/>
            <ac:spMk id="3" creationId="{4E400A7A-891B-4660-78B6-F92138128450}"/>
          </ac:spMkLst>
        </pc:spChg>
      </pc:sldChg>
      <pc:sldChg chg="add">
        <pc:chgData name="孙 亚洲" userId="8cd9835c6ba098f0" providerId="LiveId" clId="{086B5846-CC9B-46C5-A2AD-F6C0AEDF91CD}" dt="2023-06-18T14:44:17.878" v="4406"/>
        <pc:sldMkLst>
          <pc:docMk/>
          <pc:sldMk cId="1546367835" sldId="286"/>
        </pc:sldMkLst>
      </pc:sldChg>
      <pc:sldChg chg="add">
        <pc:chgData name="孙 亚洲" userId="8cd9835c6ba098f0" providerId="LiveId" clId="{086B5846-CC9B-46C5-A2AD-F6C0AEDF91CD}" dt="2023-06-18T06:08:29.014" v="842"/>
        <pc:sldMkLst>
          <pc:docMk/>
          <pc:sldMk cId="2651465" sldId="288"/>
        </pc:sldMkLst>
      </pc:sldChg>
      <pc:sldChg chg="del">
        <pc:chgData name="孙 亚洲" userId="8cd9835c6ba098f0" providerId="LiveId" clId="{086B5846-CC9B-46C5-A2AD-F6C0AEDF91CD}" dt="2023-06-18T06:08:27.238" v="841" actId="2696"/>
        <pc:sldMkLst>
          <pc:docMk/>
          <pc:sldMk cId="1557309704" sldId="288"/>
        </pc:sldMkLst>
      </pc:sldChg>
      <pc:sldChg chg="del">
        <pc:chgData name="孙 亚洲" userId="8cd9835c6ba098f0" providerId="LiveId" clId="{086B5846-CC9B-46C5-A2AD-F6C0AEDF91CD}" dt="2023-06-18T14:42:31.889" v="4393" actId="2696"/>
        <pc:sldMkLst>
          <pc:docMk/>
          <pc:sldMk cId="1605602802" sldId="290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2167351232" sldId="290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3471224874" sldId="290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183145790" sldId="291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1274829153" sldId="291"/>
        </pc:sldMkLst>
      </pc:sldChg>
      <pc:sldChg chg="del">
        <pc:chgData name="孙 亚洲" userId="8cd9835c6ba098f0" providerId="LiveId" clId="{086B5846-CC9B-46C5-A2AD-F6C0AEDF91CD}" dt="2023-06-18T14:42:31.889" v="4393" actId="2696"/>
        <pc:sldMkLst>
          <pc:docMk/>
          <pc:sldMk cId="3954938239" sldId="291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235838761" sldId="292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3219969535" sldId="292"/>
        </pc:sldMkLst>
      </pc:sldChg>
      <pc:sldChg chg="del">
        <pc:chgData name="孙 亚洲" userId="8cd9835c6ba098f0" providerId="LiveId" clId="{086B5846-CC9B-46C5-A2AD-F6C0AEDF91CD}" dt="2023-06-18T14:42:31.889" v="4393" actId="2696"/>
        <pc:sldMkLst>
          <pc:docMk/>
          <pc:sldMk cId="3577086208" sldId="292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1321805287" sldId="293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2398744611" sldId="293"/>
        </pc:sldMkLst>
      </pc:sldChg>
      <pc:sldChg chg="del">
        <pc:chgData name="孙 亚洲" userId="8cd9835c6ba098f0" providerId="LiveId" clId="{086B5846-CC9B-46C5-A2AD-F6C0AEDF91CD}" dt="2023-06-18T14:42:31.889" v="4393" actId="2696"/>
        <pc:sldMkLst>
          <pc:docMk/>
          <pc:sldMk cId="4160952625" sldId="293"/>
        </pc:sldMkLst>
      </pc:sldChg>
      <pc:sldChg chg="addSp modSp del">
        <pc:chgData name="孙 亚洲" userId="8cd9835c6ba098f0" providerId="LiveId" clId="{086B5846-CC9B-46C5-A2AD-F6C0AEDF91CD}" dt="2023-06-18T14:43:38.669" v="4399" actId="2696"/>
        <pc:sldMkLst>
          <pc:docMk/>
          <pc:sldMk cId="2089124878" sldId="294"/>
        </pc:sldMkLst>
        <pc:spChg chg="add mod">
          <ac:chgData name="孙 亚洲" userId="8cd9835c6ba098f0" providerId="LiveId" clId="{086B5846-CC9B-46C5-A2AD-F6C0AEDF91CD}" dt="2023-06-18T14:28:46.542" v="4380"/>
          <ac:spMkLst>
            <pc:docMk/>
            <pc:sldMk cId="2089124878" sldId="294"/>
            <ac:spMk id="3" creationId="{B4945A60-21F9-9034-5793-CFED0AA0EEC9}"/>
          </ac:spMkLst>
        </pc:spChg>
      </pc:sldChg>
      <pc:sldChg chg="add">
        <pc:chgData name="孙 亚洲" userId="8cd9835c6ba098f0" providerId="LiveId" clId="{086B5846-CC9B-46C5-A2AD-F6C0AEDF91CD}" dt="2023-06-18T14:43:41.699" v="4400"/>
        <pc:sldMkLst>
          <pc:docMk/>
          <pc:sldMk cId="4228206814" sldId="294"/>
        </pc:sldMkLst>
      </pc:sldChg>
      <pc:sldChg chg="del">
        <pc:chgData name="孙 亚洲" userId="8cd9835c6ba098f0" providerId="LiveId" clId="{086B5846-CC9B-46C5-A2AD-F6C0AEDF91CD}" dt="2023-06-18T14:42:51.594" v="4395" actId="2696"/>
        <pc:sldMkLst>
          <pc:docMk/>
          <pc:sldMk cId="2193972375" sldId="295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3282307540" sldId="295"/>
        </pc:sldMkLst>
      </pc:sldChg>
      <pc:sldChg chg="addSp modSp del">
        <pc:chgData name="孙 亚洲" userId="8cd9835c6ba098f0" providerId="LiveId" clId="{086B5846-CC9B-46C5-A2AD-F6C0AEDF91CD}" dt="2023-06-18T14:43:38.669" v="4399" actId="2696"/>
        <pc:sldMkLst>
          <pc:docMk/>
          <pc:sldMk cId="518209787" sldId="296"/>
        </pc:sldMkLst>
        <pc:spChg chg="add mod">
          <ac:chgData name="孙 亚洲" userId="8cd9835c6ba098f0" providerId="LiveId" clId="{086B5846-CC9B-46C5-A2AD-F6C0AEDF91CD}" dt="2023-06-18T14:29:03.702" v="4381"/>
          <ac:spMkLst>
            <pc:docMk/>
            <pc:sldMk cId="518209787" sldId="296"/>
            <ac:spMk id="3" creationId="{D1014503-F716-064B-0332-05E4CA5B4541}"/>
          </ac:spMkLst>
        </pc:spChg>
      </pc:sldChg>
      <pc:sldChg chg="add">
        <pc:chgData name="孙 亚洲" userId="8cd9835c6ba098f0" providerId="LiveId" clId="{086B5846-CC9B-46C5-A2AD-F6C0AEDF91CD}" dt="2023-06-18T14:43:41.699" v="4400"/>
        <pc:sldMkLst>
          <pc:docMk/>
          <pc:sldMk cId="857816149" sldId="296"/>
        </pc:sldMkLst>
      </pc:sldChg>
      <pc:sldChg chg="add">
        <pc:chgData name="孙 亚洲" userId="8cd9835c6ba098f0" providerId="LiveId" clId="{086B5846-CC9B-46C5-A2AD-F6C0AEDF91CD}" dt="2023-06-18T14:43:41.699" v="4400"/>
        <pc:sldMkLst>
          <pc:docMk/>
          <pc:sldMk cId="977523342" sldId="297"/>
        </pc:sldMkLst>
      </pc:sldChg>
      <pc:sldChg chg="addSp modSp del">
        <pc:chgData name="孙 亚洲" userId="8cd9835c6ba098f0" providerId="LiveId" clId="{086B5846-CC9B-46C5-A2AD-F6C0AEDF91CD}" dt="2023-06-18T14:43:38.669" v="4399" actId="2696"/>
        <pc:sldMkLst>
          <pc:docMk/>
          <pc:sldMk cId="4184941787" sldId="297"/>
        </pc:sldMkLst>
        <pc:spChg chg="add mod">
          <ac:chgData name="孙 亚洲" userId="8cd9835c6ba098f0" providerId="LiveId" clId="{086B5846-CC9B-46C5-A2AD-F6C0AEDF91CD}" dt="2023-06-18T14:29:09.662" v="4382"/>
          <ac:spMkLst>
            <pc:docMk/>
            <pc:sldMk cId="4184941787" sldId="297"/>
            <ac:spMk id="3" creationId="{740FFB1F-D885-13A5-C1C8-4A2AE035B5A4}"/>
          </ac:spMkLst>
        </pc:spChg>
      </pc:sldChg>
      <pc:sldChg chg="add">
        <pc:chgData name="孙 亚洲" userId="8cd9835c6ba098f0" providerId="LiveId" clId="{086B5846-CC9B-46C5-A2AD-F6C0AEDF91CD}" dt="2023-06-18T14:43:41.699" v="4400"/>
        <pc:sldMkLst>
          <pc:docMk/>
          <pc:sldMk cId="2123946110" sldId="298"/>
        </pc:sldMkLst>
      </pc:sldChg>
      <pc:sldChg chg="addSp modSp del">
        <pc:chgData name="孙 亚洲" userId="8cd9835c6ba098f0" providerId="LiveId" clId="{086B5846-CC9B-46C5-A2AD-F6C0AEDF91CD}" dt="2023-06-18T14:43:38.669" v="4399" actId="2696"/>
        <pc:sldMkLst>
          <pc:docMk/>
          <pc:sldMk cId="3847586378" sldId="298"/>
        </pc:sldMkLst>
        <pc:spChg chg="add mod">
          <ac:chgData name="孙 亚洲" userId="8cd9835c6ba098f0" providerId="LiveId" clId="{086B5846-CC9B-46C5-A2AD-F6C0AEDF91CD}" dt="2023-06-18T14:29:13.262" v="4383"/>
          <ac:spMkLst>
            <pc:docMk/>
            <pc:sldMk cId="3847586378" sldId="298"/>
            <ac:spMk id="3" creationId="{FC812C7A-35E7-14AD-47BB-F07FEB2609B5}"/>
          </ac:spMkLst>
        </pc:spChg>
      </pc:sldChg>
      <pc:sldChg chg="add">
        <pc:chgData name="孙 亚洲" userId="8cd9835c6ba098f0" providerId="LiveId" clId="{086B5846-CC9B-46C5-A2AD-F6C0AEDF91CD}" dt="2023-06-18T14:43:22.374" v="4398"/>
        <pc:sldMkLst>
          <pc:docMk/>
          <pc:sldMk cId="283282361" sldId="299"/>
        </pc:sldMkLst>
      </pc:sldChg>
      <pc:sldChg chg="del">
        <pc:chgData name="孙 亚洲" userId="8cd9835c6ba098f0" providerId="LiveId" clId="{086B5846-CC9B-46C5-A2AD-F6C0AEDF91CD}" dt="2023-06-18T14:43:16.610" v="4397" actId="2696"/>
        <pc:sldMkLst>
          <pc:docMk/>
          <pc:sldMk cId="677399872" sldId="299"/>
        </pc:sldMkLst>
      </pc:sldChg>
      <pc:sldChg chg="addSp modSp del mod">
        <pc:chgData name="孙 亚洲" userId="8cd9835c6ba098f0" providerId="LiveId" clId="{086B5846-CC9B-46C5-A2AD-F6C0AEDF91CD}" dt="2023-06-18T14:44:04.309" v="4403" actId="2696"/>
        <pc:sldMkLst>
          <pc:docMk/>
          <pc:sldMk cId="1166319164" sldId="300"/>
        </pc:sldMkLst>
        <pc:spChg chg="add mod">
          <ac:chgData name="孙 亚洲" userId="8cd9835c6ba098f0" providerId="LiveId" clId="{086B5846-CC9B-46C5-A2AD-F6C0AEDF91CD}" dt="2023-06-18T14:26:06.283" v="4376" actId="1035"/>
          <ac:spMkLst>
            <pc:docMk/>
            <pc:sldMk cId="1166319164" sldId="300"/>
            <ac:spMk id="3" creationId="{F2237CAD-81E6-1E2A-FA7B-FEF7EE88EEBA}"/>
          </ac:spMkLst>
        </pc:spChg>
      </pc:sldChg>
      <pc:sldChg chg="add">
        <pc:chgData name="孙 亚洲" userId="8cd9835c6ba098f0" providerId="LiveId" clId="{086B5846-CC9B-46C5-A2AD-F6C0AEDF91CD}" dt="2023-06-18T14:44:06.188" v="4404"/>
        <pc:sldMkLst>
          <pc:docMk/>
          <pc:sldMk cId="2510036211" sldId="300"/>
        </pc:sldMkLst>
      </pc:sldChg>
      <pc:sldChg chg="addSp delSp modSp mod">
        <pc:chgData name="孙 亚洲" userId="8cd9835c6ba098f0" providerId="LiveId" clId="{086B5846-CC9B-46C5-A2AD-F6C0AEDF91CD}" dt="2023-06-19T01:28:51.500" v="4916" actId="14100"/>
        <pc:sldMkLst>
          <pc:docMk/>
          <pc:sldMk cId="4028174517" sldId="301"/>
        </pc:sldMkLst>
        <pc:spChg chg="mod">
          <ac:chgData name="孙 亚洲" userId="8cd9835c6ba098f0" providerId="LiveId" clId="{086B5846-CC9B-46C5-A2AD-F6C0AEDF91CD}" dt="2023-06-18T15:13:52.512" v="4635" actId="20577"/>
          <ac:spMkLst>
            <pc:docMk/>
            <pc:sldMk cId="4028174517" sldId="301"/>
            <ac:spMk id="2" creationId="{97791B76-FA5E-F1E3-ABEB-2057E673FA3D}"/>
          </ac:spMkLst>
        </pc:spChg>
        <pc:spChg chg="add mod">
          <ac:chgData name="孙 亚洲" userId="8cd9835c6ba098f0" providerId="LiveId" clId="{086B5846-CC9B-46C5-A2AD-F6C0AEDF91CD}" dt="2023-06-19T01:28:51.500" v="4916" actId="14100"/>
          <ac:spMkLst>
            <pc:docMk/>
            <pc:sldMk cId="4028174517" sldId="301"/>
            <ac:spMk id="3" creationId="{E1CB0651-E80F-63A8-234B-0CA4DEE3C859}"/>
          </ac:spMkLst>
        </pc:spChg>
        <pc:spChg chg="del">
          <ac:chgData name="孙 亚洲" userId="8cd9835c6ba098f0" providerId="LiveId" clId="{086B5846-CC9B-46C5-A2AD-F6C0AEDF91CD}" dt="2023-06-18T15:19:05.963" v="4658" actId="478"/>
          <ac:spMkLst>
            <pc:docMk/>
            <pc:sldMk cId="4028174517" sldId="301"/>
            <ac:spMk id="5" creationId="{27CA099D-576C-FFA9-77F6-2AB06495EEFE}"/>
          </ac:spMkLst>
        </pc:spChg>
        <pc:spChg chg="del">
          <ac:chgData name="孙 亚洲" userId="8cd9835c6ba098f0" providerId="LiveId" clId="{086B5846-CC9B-46C5-A2AD-F6C0AEDF91CD}" dt="2023-06-18T15:19:05.963" v="4658" actId="478"/>
          <ac:spMkLst>
            <pc:docMk/>
            <pc:sldMk cId="4028174517" sldId="301"/>
            <ac:spMk id="12" creationId="{62C6DC89-C795-F1A2-3645-3462FF192D38}"/>
          </ac:spMkLst>
        </pc:spChg>
        <pc:spChg chg="del">
          <ac:chgData name="孙 亚洲" userId="8cd9835c6ba098f0" providerId="LiveId" clId="{086B5846-CC9B-46C5-A2AD-F6C0AEDF91CD}" dt="2023-06-18T15:19:05.963" v="4658" actId="478"/>
          <ac:spMkLst>
            <pc:docMk/>
            <pc:sldMk cId="4028174517" sldId="301"/>
            <ac:spMk id="13" creationId="{B6080A65-9619-7495-549E-3D23857B5450}"/>
          </ac:spMkLst>
        </pc:spChg>
        <pc:spChg chg="del">
          <ac:chgData name="孙 亚洲" userId="8cd9835c6ba098f0" providerId="LiveId" clId="{086B5846-CC9B-46C5-A2AD-F6C0AEDF91CD}" dt="2023-06-18T15:19:05.963" v="4658" actId="478"/>
          <ac:spMkLst>
            <pc:docMk/>
            <pc:sldMk cId="4028174517" sldId="301"/>
            <ac:spMk id="16" creationId="{A1814EA5-76F0-1C33-3CA3-C5CE383C1145}"/>
          </ac:spMkLst>
        </pc:spChg>
        <pc:picChg chg="del mod modCrop">
          <ac:chgData name="孙 亚洲" userId="8cd9835c6ba098f0" providerId="LiveId" clId="{086B5846-CC9B-46C5-A2AD-F6C0AEDF91CD}" dt="2023-06-19T01:27:31.577" v="4910" actId="478"/>
          <ac:picMkLst>
            <pc:docMk/>
            <pc:sldMk cId="4028174517" sldId="301"/>
            <ac:picMk id="4" creationId="{C528BFF9-FCC8-2701-B0FB-3401F243652E}"/>
          </ac:picMkLst>
        </pc:picChg>
        <pc:picChg chg="add mod">
          <ac:chgData name="孙 亚洲" userId="8cd9835c6ba098f0" providerId="LiveId" clId="{086B5846-CC9B-46C5-A2AD-F6C0AEDF91CD}" dt="2023-06-19T01:28:04.043" v="4912" actId="1076"/>
          <ac:picMkLst>
            <pc:docMk/>
            <pc:sldMk cId="4028174517" sldId="301"/>
            <ac:picMk id="6" creationId="{76566401-DF57-E7F2-8E4A-ED942A3CD2D0}"/>
          </ac:picMkLst>
        </pc:picChg>
        <pc:cxnChg chg="del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7" creationId="{0A45CA5B-B7FB-1ED8-497D-5D83053C7E1B}"/>
          </ac:cxnSpMkLst>
        </pc:cxnChg>
        <pc:cxnChg chg="del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8" creationId="{C6EF24DB-E9CC-388E-1B05-8D1E7E65C0CF}"/>
          </ac:cxnSpMkLst>
        </pc:cxnChg>
        <pc:cxnChg chg="del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9" creationId="{312DDFBC-3F74-9B8F-5768-4A147005FF5E}"/>
          </ac:cxnSpMkLst>
        </pc:cxnChg>
        <pc:cxnChg chg="del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10" creationId="{507A87AD-1D22-4569-F3A2-3732D8D82503}"/>
          </ac:cxnSpMkLst>
        </pc:cxnChg>
        <pc:cxnChg chg="del mod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11" creationId="{F0B79A38-A070-2A13-96FF-524918020C6B}"/>
          </ac:cxnSpMkLst>
        </pc:cxnChg>
        <pc:cxnChg chg="del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14" creationId="{D96511EE-CF85-E78B-3F6A-48ADE92592CC}"/>
          </ac:cxnSpMkLst>
        </pc:cxnChg>
        <pc:cxnChg chg="del">
          <ac:chgData name="孙 亚洲" userId="8cd9835c6ba098f0" providerId="LiveId" clId="{086B5846-CC9B-46C5-A2AD-F6C0AEDF91CD}" dt="2023-06-18T15:19:05.963" v="4658" actId="478"/>
          <ac:cxnSpMkLst>
            <pc:docMk/>
            <pc:sldMk cId="4028174517" sldId="301"/>
            <ac:cxnSpMk id="15" creationId="{1E79D2C4-2480-0712-B159-25F6EE0DED55}"/>
          </ac:cxnSpMkLst>
        </pc:cxnChg>
      </pc:sldChg>
      <pc:sldChg chg="addSp delSp modSp del mod">
        <pc:chgData name="孙 亚洲" userId="8cd9835c6ba098f0" providerId="LiveId" clId="{086B5846-CC9B-46C5-A2AD-F6C0AEDF91CD}" dt="2023-06-18T14:43:51.619" v="4401" actId="2696"/>
        <pc:sldMkLst>
          <pc:docMk/>
          <pc:sldMk cId="787214635" sldId="302"/>
        </pc:sldMkLst>
        <pc:spChg chg="add mod">
          <ac:chgData name="孙 亚洲" userId="8cd9835c6ba098f0" providerId="LiveId" clId="{086B5846-CC9B-46C5-A2AD-F6C0AEDF91CD}" dt="2023-06-18T14:26:15.343" v="4377"/>
          <ac:spMkLst>
            <pc:docMk/>
            <pc:sldMk cId="787214635" sldId="302"/>
            <ac:spMk id="3" creationId="{473FD630-687A-93FF-9747-95ACDE3AE6D6}"/>
          </ac:spMkLst>
        </pc:spChg>
        <pc:spChg chg="add del">
          <ac:chgData name="孙 亚洲" userId="8cd9835c6ba098f0" providerId="LiveId" clId="{086B5846-CC9B-46C5-A2AD-F6C0AEDF91CD}" dt="2023-06-18T06:11:30.594" v="846" actId="478"/>
          <ac:spMkLst>
            <pc:docMk/>
            <pc:sldMk cId="787214635" sldId="302"/>
            <ac:spMk id="9" creationId="{849DBFDE-6921-93D2-6646-3066664FE0F4}"/>
          </ac:spMkLst>
        </pc:spChg>
        <pc:spChg chg="add del">
          <ac:chgData name="孙 亚洲" userId="8cd9835c6ba098f0" providerId="LiveId" clId="{086B5846-CC9B-46C5-A2AD-F6C0AEDF91CD}" dt="2023-06-18T06:11:30.594" v="846" actId="478"/>
          <ac:spMkLst>
            <pc:docMk/>
            <pc:sldMk cId="787214635" sldId="302"/>
            <ac:spMk id="22" creationId="{C71EE355-1E3D-58C6-5053-D29F2714881B}"/>
          </ac:spMkLst>
        </pc:spChg>
        <pc:spChg chg="add del">
          <ac:chgData name="孙 亚洲" userId="8cd9835c6ba098f0" providerId="LiveId" clId="{086B5846-CC9B-46C5-A2AD-F6C0AEDF91CD}" dt="2023-06-18T06:11:30.594" v="846" actId="478"/>
          <ac:spMkLst>
            <pc:docMk/>
            <pc:sldMk cId="787214635" sldId="302"/>
            <ac:spMk id="23" creationId="{B52ADD3B-34AD-190E-E25C-FB928DD62050}"/>
          </ac:spMkLst>
        </pc:spChg>
        <pc:spChg chg="add del">
          <ac:chgData name="孙 亚洲" userId="8cd9835c6ba098f0" providerId="LiveId" clId="{086B5846-CC9B-46C5-A2AD-F6C0AEDF91CD}" dt="2023-06-18T06:11:30.594" v="846" actId="478"/>
          <ac:spMkLst>
            <pc:docMk/>
            <pc:sldMk cId="787214635" sldId="302"/>
            <ac:spMk id="32" creationId="{3FCBFF82-C9B6-DC50-9C48-C7DFA1D23B3D}"/>
          </ac:spMkLst>
        </pc:spChg>
        <pc:cxnChg chg="add del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11" creationId="{498D5FA4-57DB-5813-738D-3E17904109FA}"/>
          </ac:cxnSpMkLst>
        </pc:cxnChg>
        <pc:cxnChg chg="add del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13" creationId="{A1529D49-CFC6-C16F-3B22-16FA433E3817}"/>
          </ac:cxnSpMkLst>
        </pc:cxnChg>
        <pc:cxnChg chg="add del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15" creationId="{79664CA4-0E89-F0DB-1BC7-B7C8AE870E59}"/>
          </ac:cxnSpMkLst>
        </pc:cxnChg>
        <pc:cxnChg chg="add del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17" creationId="{596BC7CA-25D2-2ECD-4810-9884B1766CD3}"/>
          </ac:cxnSpMkLst>
        </pc:cxnChg>
        <pc:cxnChg chg="add del mod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21" creationId="{F13CBCED-6168-DFC1-3E01-C576BA51EABA}"/>
          </ac:cxnSpMkLst>
        </pc:cxnChg>
        <pc:cxnChg chg="add del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24" creationId="{3310D9FF-87C3-2CCA-C4C8-43D3F3FCFF0D}"/>
          </ac:cxnSpMkLst>
        </pc:cxnChg>
        <pc:cxnChg chg="add del">
          <ac:chgData name="孙 亚洲" userId="8cd9835c6ba098f0" providerId="LiveId" clId="{086B5846-CC9B-46C5-A2AD-F6C0AEDF91CD}" dt="2023-06-18T06:11:30.594" v="846" actId="478"/>
          <ac:cxnSpMkLst>
            <pc:docMk/>
            <pc:sldMk cId="787214635" sldId="302"/>
            <ac:cxnSpMk id="31" creationId="{3B356684-9418-5168-C547-7FD62FC58E6B}"/>
          </ac:cxnSpMkLst>
        </pc:cxnChg>
      </pc:sldChg>
      <pc:sldChg chg="add">
        <pc:chgData name="孙 亚洲" userId="8cd9835c6ba098f0" providerId="LiveId" clId="{086B5846-CC9B-46C5-A2AD-F6C0AEDF91CD}" dt="2023-06-18T14:43:54.184" v="4402"/>
        <pc:sldMkLst>
          <pc:docMk/>
          <pc:sldMk cId="3523567321" sldId="302"/>
        </pc:sldMkLst>
      </pc:sldChg>
      <pc:sldChg chg="addSp delSp modSp mod">
        <pc:chgData name="孙 亚洲" userId="8cd9835c6ba098f0" providerId="LiveId" clId="{086B5846-CC9B-46C5-A2AD-F6C0AEDF91CD}" dt="2023-06-18T15:22:35.031" v="4700" actId="14100"/>
        <pc:sldMkLst>
          <pc:docMk/>
          <pc:sldMk cId="363138540" sldId="303"/>
        </pc:sldMkLst>
        <pc:spChg chg="mod">
          <ac:chgData name="孙 亚洲" userId="8cd9835c6ba098f0" providerId="LiveId" clId="{086B5846-CC9B-46C5-A2AD-F6C0AEDF91CD}" dt="2023-06-18T06:22:31.436" v="931"/>
          <ac:spMkLst>
            <pc:docMk/>
            <pc:sldMk cId="363138540" sldId="303"/>
            <ac:spMk id="2" creationId="{632BE091-9769-C992-2B1C-30BD78C7A22C}"/>
          </ac:spMkLst>
        </pc:spChg>
        <pc:spChg chg="add mod">
          <ac:chgData name="孙 亚洲" userId="8cd9835c6ba098f0" providerId="LiveId" clId="{086B5846-CC9B-46C5-A2AD-F6C0AEDF91CD}" dt="2023-06-18T09:19:41.849" v="3379"/>
          <ac:spMkLst>
            <pc:docMk/>
            <pc:sldMk cId="363138540" sldId="303"/>
            <ac:spMk id="3" creationId="{ECCF31E0-BA74-BD5C-2C95-814345321473}"/>
          </ac:spMkLst>
        </pc:spChg>
        <pc:spChg chg="mod">
          <ac:chgData name="孙 亚洲" userId="8cd9835c6ba098f0" providerId="LiveId" clId="{086B5846-CC9B-46C5-A2AD-F6C0AEDF91CD}" dt="2023-06-18T09:19:16.568" v="3374" actId="1076"/>
          <ac:spMkLst>
            <pc:docMk/>
            <pc:sldMk cId="363138540" sldId="303"/>
            <ac:spMk id="10" creationId="{5D8F9AEF-A801-6D3C-A017-C656F6F130B5}"/>
          </ac:spMkLst>
        </pc:spChg>
        <pc:spChg chg="mod">
          <ac:chgData name="孙 亚洲" userId="8cd9835c6ba098f0" providerId="LiveId" clId="{086B5846-CC9B-46C5-A2AD-F6C0AEDF91CD}" dt="2023-06-18T09:18:56.519" v="3368" actId="1076"/>
          <ac:spMkLst>
            <pc:docMk/>
            <pc:sldMk cId="363138540" sldId="303"/>
            <ac:spMk id="12" creationId="{DC100BF2-D76B-C256-250B-B0077998E634}"/>
          </ac:spMkLst>
        </pc:spChg>
        <pc:spChg chg="add mod">
          <ac:chgData name="孙 亚洲" userId="8cd9835c6ba098f0" providerId="LiveId" clId="{086B5846-CC9B-46C5-A2AD-F6C0AEDF91CD}" dt="2023-06-18T06:04:20.383" v="825" actId="14100"/>
          <ac:spMkLst>
            <pc:docMk/>
            <pc:sldMk cId="363138540" sldId="303"/>
            <ac:spMk id="15" creationId="{D5BBF12A-FAA7-8909-EF1C-9E3A100A02F8}"/>
          </ac:spMkLst>
        </pc:spChg>
        <pc:spChg chg="mod">
          <ac:chgData name="孙 亚洲" userId="8cd9835c6ba098f0" providerId="LiveId" clId="{086B5846-CC9B-46C5-A2AD-F6C0AEDF91CD}" dt="2023-06-18T06:16:23.025" v="901" actId="14100"/>
          <ac:spMkLst>
            <pc:docMk/>
            <pc:sldMk cId="363138540" sldId="303"/>
            <ac:spMk id="16" creationId="{671F126F-D071-C91B-4F8B-4194FD87E942}"/>
          </ac:spMkLst>
        </pc:spChg>
        <pc:spChg chg="add mod">
          <ac:chgData name="孙 亚洲" userId="8cd9835c6ba098f0" providerId="LiveId" clId="{086B5846-CC9B-46C5-A2AD-F6C0AEDF91CD}" dt="2023-06-18T06:06:42.913" v="835"/>
          <ac:spMkLst>
            <pc:docMk/>
            <pc:sldMk cId="363138540" sldId="303"/>
            <ac:spMk id="17" creationId="{C22DD5B6-05DB-C2FC-FD32-99E48D1EE50C}"/>
          </ac:spMkLst>
        </pc:spChg>
        <pc:spChg chg="add mod">
          <ac:chgData name="孙 亚洲" userId="8cd9835c6ba098f0" providerId="LiveId" clId="{086B5846-CC9B-46C5-A2AD-F6C0AEDF91CD}" dt="2023-06-18T09:20:22.278" v="3385" actId="1076"/>
          <ac:spMkLst>
            <pc:docMk/>
            <pc:sldMk cId="363138540" sldId="303"/>
            <ac:spMk id="20" creationId="{E837411C-CB75-A428-0D4B-905664F3F91E}"/>
          </ac:spMkLst>
        </pc:spChg>
        <pc:spChg chg="mod">
          <ac:chgData name="孙 亚洲" userId="8cd9835c6ba098f0" providerId="LiveId" clId="{086B5846-CC9B-46C5-A2AD-F6C0AEDF91CD}" dt="2023-06-18T06:13:33.321" v="880" actId="1076"/>
          <ac:spMkLst>
            <pc:docMk/>
            <pc:sldMk cId="363138540" sldId="303"/>
            <ac:spMk id="31" creationId="{2993FF30-6095-3179-D2DB-9EBF370CC995}"/>
          </ac:spMkLst>
        </pc:spChg>
        <pc:spChg chg="mod">
          <ac:chgData name="孙 亚洲" userId="8cd9835c6ba098f0" providerId="LiveId" clId="{086B5846-CC9B-46C5-A2AD-F6C0AEDF91CD}" dt="2023-06-18T06:04:33.093" v="828" actId="1076"/>
          <ac:spMkLst>
            <pc:docMk/>
            <pc:sldMk cId="363138540" sldId="303"/>
            <ac:spMk id="36" creationId="{F16DBD3D-BFF2-95D0-CFB7-9B12EF9598C0}"/>
          </ac:spMkLst>
        </pc:spChg>
        <pc:spChg chg="mod">
          <ac:chgData name="孙 亚洲" userId="8cd9835c6ba098f0" providerId="LiveId" clId="{086B5846-CC9B-46C5-A2AD-F6C0AEDF91CD}" dt="2023-06-18T06:14:02.685" v="885" actId="14100"/>
          <ac:spMkLst>
            <pc:docMk/>
            <pc:sldMk cId="363138540" sldId="303"/>
            <ac:spMk id="51" creationId="{8C5AA2D4-CDEB-AA9F-6817-8C320A3CD0F4}"/>
          </ac:spMkLst>
        </pc:spChg>
        <pc:picChg chg="mod">
          <ac:chgData name="孙 亚洲" userId="8cd9835c6ba098f0" providerId="LiveId" clId="{086B5846-CC9B-46C5-A2AD-F6C0AEDF91CD}" dt="2023-06-18T06:15:28.695" v="892" actId="1076"/>
          <ac:picMkLst>
            <pc:docMk/>
            <pc:sldMk cId="363138540" sldId="303"/>
            <ac:picMk id="5" creationId="{58676A56-D787-2831-2A0D-94C20FC8D2B9}"/>
          </ac:picMkLst>
        </pc:picChg>
        <pc:picChg chg="add mod">
          <ac:chgData name="孙 亚洲" userId="8cd9835c6ba098f0" providerId="LiveId" clId="{086B5846-CC9B-46C5-A2AD-F6C0AEDF91CD}" dt="2023-06-18T15:22:35.031" v="4700" actId="14100"/>
          <ac:picMkLst>
            <pc:docMk/>
            <pc:sldMk cId="363138540" sldId="303"/>
            <ac:picMk id="23" creationId="{432BD05A-09EA-4520-FE3F-458632E16D87}"/>
          </ac:picMkLst>
        </pc:picChg>
        <pc:cxnChg chg="add del mod">
          <ac:chgData name="孙 亚洲" userId="8cd9835c6ba098f0" providerId="LiveId" clId="{086B5846-CC9B-46C5-A2AD-F6C0AEDF91CD}" dt="2023-06-18T06:02:00.752" v="756" actId="478"/>
          <ac:cxnSpMkLst>
            <pc:docMk/>
            <pc:sldMk cId="363138540" sldId="303"/>
            <ac:cxnSpMk id="4" creationId="{EBDBBB00-4FB6-3ABE-2CA3-3D4D68014F10}"/>
          </ac:cxnSpMkLst>
        </pc:cxnChg>
        <pc:cxnChg chg="add">
          <ac:chgData name="孙 亚洲" userId="8cd9835c6ba098f0" providerId="LiveId" clId="{086B5846-CC9B-46C5-A2AD-F6C0AEDF91CD}" dt="2023-06-18T09:20:05.248" v="3380" actId="11529"/>
          <ac:cxnSpMkLst>
            <pc:docMk/>
            <pc:sldMk cId="363138540" sldId="303"/>
            <ac:cxnSpMk id="6" creationId="{2ECFA8D1-8915-88D0-FB54-D2861C0C814A}"/>
          </ac:cxnSpMkLst>
        </pc:cxnChg>
        <pc:cxnChg chg="add mod">
          <ac:chgData name="孙 亚洲" userId="8cd9835c6ba098f0" providerId="LiveId" clId="{086B5846-CC9B-46C5-A2AD-F6C0AEDF91CD}" dt="2023-06-18T06:02:30.233" v="775" actId="17032"/>
          <ac:cxnSpMkLst>
            <pc:docMk/>
            <pc:sldMk cId="363138540" sldId="303"/>
            <ac:cxnSpMk id="13" creationId="{48A5CCA9-5321-B58A-EBE1-AA435050C6D7}"/>
          </ac:cxnSpMkLst>
        </pc:cxnChg>
        <pc:cxnChg chg="add mod">
          <ac:chgData name="孙 亚洲" userId="8cd9835c6ba098f0" providerId="LiveId" clId="{086B5846-CC9B-46C5-A2AD-F6C0AEDF91CD}" dt="2023-06-18T06:02:40.432" v="780" actId="1035"/>
          <ac:cxnSpMkLst>
            <pc:docMk/>
            <pc:sldMk cId="363138540" sldId="303"/>
            <ac:cxnSpMk id="14" creationId="{44D22378-92F0-0657-94C8-42A303596FD5}"/>
          </ac:cxnSpMkLst>
        </pc:cxnChg>
        <pc:cxnChg chg="mod">
          <ac:chgData name="孙 亚洲" userId="8cd9835c6ba098f0" providerId="LiveId" clId="{086B5846-CC9B-46C5-A2AD-F6C0AEDF91CD}" dt="2023-06-18T06:16:23.025" v="901" actId="14100"/>
          <ac:cxnSpMkLst>
            <pc:docMk/>
            <pc:sldMk cId="363138540" sldId="303"/>
            <ac:cxnSpMk id="21" creationId="{57C16D08-72DF-5A18-CB9B-9EE111CA314D}"/>
          </ac:cxnSpMkLst>
        </pc:cxnChg>
        <pc:cxnChg chg="add mod">
          <ac:chgData name="孙 亚洲" userId="8cd9835c6ba098f0" providerId="LiveId" clId="{086B5846-CC9B-46C5-A2AD-F6C0AEDF91CD}" dt="2023-06-18T06:15:03.485" v="890" actId="14100"/>
          <ac:cxnSpMkLst>
            <pc:docMk/>
            <pc:sldMk cId="363138540" sldId="303"/>
            <ac:cxnSpMk id="24" creationId="{6F8051C9-EE1A-0A28-775B-04ED5E169E8F}"/>
          </ac:cxnSpMkLst>
        </pc:cxnChg>
        <pc:cxnChg chg="mod">
          <ac:chgData name="孙 亚洲" userId="8cd9835c6ba098f0" providerId="LiveId" clId="{086B5846-CC9B-46C5-A2AD-F6C0AEDF91CD}" dt="2023-06-18T06:15:41.785" v="896" actId="1038"/>
          <ac:cxnSpMkLst>
            <pc:docMk/>
            <pc:sldMk cId="363138540" sldId="303"/>
            <ac:cxnSpMk id="25" creationId="{3480E6ED-C43E-BF71-6E82-D6D91F563EA0}"/>
          </ac:cxnSpMkLst>
        </pc:cxnChg>
        <pc:cxnChg chg="mod">
          <ac:chgData name="孙 亚洲" userId="8cd9835c6ba098f0" providerId="LiveId" clId="{086B5846-CC9B-46C5-A2AD-F6C0AEDF91CD}" dt="2023-06-18T06:15:43.295" v="897" actId="1076"/>
          <ac:cxnSpMkLst>
            <pc:docMk/>
            <pc:sldMk cId="363138540" sldId="303"/>
            <ac:cxnSpMk id="29" creationId="{AB44C7AD-4265-891E-20AB-2E240D662858}"/>
          </ac:cxnSpMkLst>
        </pc:cxnChg>
        <pc:cxnChg chg="mod">
          <ac:chgData name="孙 亚洲" userId="8cd9835c6ba098f0" providerId="LiveId" clId="{086B5846-CC9B-46C5-A2AD-F6C0AEDF91CD}" dt="2023-06-18T09:19:12.027" v="3373" actId="1076"/>
          <ac:cxnSpMkLst>
            <pc:docMk/>
            <pc:sldMk cId="363138540" sldId="303"/>
            <ac:cxnSpMk id="45" creationId="{EF3F2B44-79CD-EABB-F232-E028C7E573F7}"/>
          </ac:cxnSpMkLst>
        </pc:cxnChg>
      </pc:sldChg>
      <pc:sldChg chg="addSp delSp modSp mod">
        <pc:chgData name="孙 亚洲" userId="8cd9835c6ba098f0" providerId="LiveId" clId="{086B5846-CC9B-46C5-A2AD-F6C0AEDF91CD}" dt="2023-06-18T15:11:17.725" v="4599" actId="478"/>
        <pc:sldMkLst>
          <pc:docMk/>
          <pc:sldMk cId="2251545567" sldId="304"/>
        </pc:sldMkLst>
        <pc:spChg chg="mod">
          <ac:chgData name="孙 亚洲" userId="8cd9835c6ba098f0" providerId="LiveId" clId="{086B5846-CC9B-46C5-A2AD-F6C0AEDF91CD}" dt="2023-06-18T06:23:01.176" v="937"/>
          <ac:spMkLst>
            <pc:docMk/>
            <pc:sldMk cId="2251545567" sldId="304"/>
            <ac:spMk id="2" creationId="{632BE091-9769-C992-2B1C-30BD78C7A22C}"/>
          </ac:spMkLst>
        </pc:spChg>
        <pc:spChg chg="add mod">
          <ac:chgData name="孙 亚洲" userId="8cd9835c6ba098f0" providerId="LiveId" clId="{086B5846-CC9B-46C5-A2AD-F6C0AEDF91CD}" dt="2023-06-18T06:20:28.876" v="915" actId="1076"/>
          <ac:spMkLst>
            <pc:docMk/>
            <pc:sldMk cId="2251545567" sldId="304"/>
            <ac:spMk id="3" creationId="{E685A9A0-A4A6-72B8-8B4E-F922FCD26981}"/>
          </ac:spMkLst>
        </pc:spChg>
        <pc:spChg chg="add del mod">
          <ac:chgData name="孙 亚洲" userId="8cd9835c6ba098f0" providerId="LiveId" clId="{086B5846-CC9B-46C5-A2AD-F6C0AEDF91CD}" dt="2023-06-18T14:30:17.412" v="4386" actId="478"/>
          <ac:spMkLst>
            <pc:docMk/>
            <pc:sldMk cId="2251545567" sldId="304"/>
            <ac:spMk id="4" creationId="{15BE3AE8-64A2-E1A5-FFE0-0C0B40C1726F}"/>
          </ac:spMkLst>
        </pc:spChg>
        <pc:spChg chg="del">
          <ac:chgData name="孙 亚洲" userId="8cd9835c6ba098f0" providerId="LiveId" clId="{086B5846-CC9B-46C5-A2AD-F6C0AEDF91CD}" dt="2023-06-18T15:11:17.725" v="4599" actId="478"/>
          <ac:spMkLst>
            <pc:docMk/>
            <pc:sldMk cId="2251545567" sldId="304"/>
            <ac:spMk id="19" creationId="{6C2B0D12-5ABA-BC0A-368C-9455987BC399}"/>
          </ac:spMkLst>
        </pc:spChg>
        <pc:spChg chg="del">
          <ac:chgData name="孙 亚洲" userId="8cd9835c6ba098f0" providerId="LiveId" clId="{086B5846-CC9B-46C5-A2AD-F6C0AEDF91CD}" dt="2023-06-18T15:11:17.725" v="4599" actId="478"/>
          <ac:spMkLst>
            <pc:docMk/>
            <pc:sldMk cId="2251545567" sldId="304"/>
            <ac:spMk id="30" creationId="{BC5A26B3-1EF1-9BC7-921C-60F079CC46C8}"/>
          </ac:spMkLst>
        </pc:spChg>
        <pc:spChg chg="del">
          <ac:chgData name="孙 亚洲" userId="8cd9835c6ba098f0" providerId="LiveId" clId="{086B5846-CC9B-46C5-A2AD-F6C0AEDF91CD}" dt="2023-06-18T14:30:14.252" v="4385" actId="478"/>
          <ac:spMkLst>
            <pc:docMk/>
            <pc:sldMk cId="2251545567" sldId="304"/>
            <ac:spMk id="37" creationId="{58BEA1D9-D761-6AE1-28AD-46C39A966C3E}"/>
          </ac:spMkLst>
        </pc:spChg>
        <pc:picChg chg="add del mod">
          <ac:chgData name="孙 亚洲" userId="8cd9835c6ba098f0" providerId="LiveId" clId="{086B5846-CC9B-46C5-A2AD-F6C0AEDF91CD}" dt="2023-06-18T14:30:14.252" v="4385" actId="478"/>
          <ac:picMkLst>
            <pc:docMk/>
            <pc:sldMk cId="2251545567" sldId="304"/>
            <ac:picMk id="5" creationId="{ECE35983-BA10-DDAD-26A8-BF33B472614B}"/>
          </ac:picMkLst>
        </pc:picChg>
        <pc:picChg chg="add mod">
          <ac:chgData name="孙 亚洲" userId="8cd9835c6ba098f0" providerId="LiveId" clId="{086B5846-CC9B-46C5-A2AD-F6C0AEDF91CD}" dt="2023-06-18T14:30:20.802" v="4388" actId="1076"/>
          <ac:picMkLst>
            <pc:docMk/>
            <pc:sldMk cId="2251545567" sldId="304"/>
            <ac:picMk id="6" creationId="{7745E874-EB85-360F-5118-B3919CE7506B}"/>
          </ac:picMkLst>
        </pc:picChg>
        <pc:picChg chg="add del mod">
          <ac:chgData name="孙 亚洲" userId="8cd9835c6ba098f0" providerId="LiveId" clId="{086B5846-CC9B-46C5-A2AD-F6C0AEDF91CD}" dt="2023-06-18T14:30:06.212" v="4384" actId="21"/>
          <ac:picMkLst>
            <pc:docMk/>
            <pc:sldMk cId="2251545567" sldId="304"/>
            <ac:picMk id="7" creationId="{1023CB24-FAE4-54D1-92A6-6F4EEDF23DD2}"/>
          </ac:picMkLst>
        </pc:picChg>
        <pc:picChg chg="del">
          <ac:chgData name="孙 亚洲" userId="8cd9835c6ba098f0" providerId="LiveId" clId="{086B5846-CC9B-46C5-A2AD-F6C0AEDF91CD}" dt="2023-06-18T14:30:14.252" v="4385" actId="478"/>
          <ac:picMkLst>
            <pc:docMk/>
            <pc:sldMk cId="2251545567" sldId="304"/>
            <ac:picMk id="13" creationId="{25EBE238-425A-5A0F-F0F3-C5958E768E5F}"/>
          </ac:picMkLst>
        </pc:picChg>
        <pc:picChg chg="del">
          <ac:chgData name="孙 亚洲" userId="8cd9835c6ba098f0" providerId="LiveId" clId="{086B5846-CC9B-46C5-A2AD-F6C0AEDF91CD}" dt="2023-06-18T14:30:14.252" v="4385" actId="478"/>
          <ac:picMkLst>
            <pc:docMk/>
            <pc:sldMk cId="2251545567" sldId="304"/>
            <ac:picMk id="15" creationId="{2DFDBA0D-3B8B-AAE1-0C59-0BD77CB2C381}"/>
          </ac:picMkLst>
        </pc:picChg>
        <pc:picChg chg="del">
          <ac:chgData name="孙 亚洲" userId="8cd9835c6ba098f0" providerId="LiveId" clId="{086B5846-CC9B-46C5-A2AD-F6C0AEDF91CD}" dt="2023-06-18T14:30:17.412" v="4386" actId="478"/>
          <ac:picMkLst>
            <pc:docMk/>
            <pc:sldMk cId="2251545567" sldId="304"/>
            <ac:picMk id="20" creationId="{A5CBEED8-8D7F-E922-C068-E17354E27628}"/>
          </ac:picMkLst>
        </pc:picChg>
        <pc:picChg chg="del">
          <ac:chgData name="孙 亚洲" userId="8cd9835c6ba098f0" providerId="LiveId" clId="{086B5846-CC9B-46C5-A2AD-F6C0AEDF91CD}" dt="2023-06-18T14:30:14.252" v="4385" actId="478"/>
          <ac:picMkLst>
            <pc:docMk/>
            <pc:sldMk cId="2251545567" sldId="304"/>
            <ac:picMk id="23" creationId="{3008B2B8-5A16-AE48-1D0C-588D82C1A362}"/>
          </ac:picMkLst>
        </pc:picChg>
        <pc:cxnChg chg="add del mod">
          <ac:chgData name="孙 亚洲" userId="8cd9835c6ba098f0" providerId="LiveId" clId="{086B5846-CC9B-46C5-A2AD-F6C0AEDF91CD}" dt="2023-06-18T06:33:14.393" v="999"/>
          <ac:cxnSpMkLst>
            <pc:docMk/>
            <pc:sldMk cId="2251545567" sldId="304"/>
            <ac:cxnSpMk id="5" creationId="{18A0271F-49B1-EDF0-E00A-E81EB23954DF}"/>
          </ac:cxnSpMkLst>
        </pc:cxnChg>
      </pc:sldChg>
      <pc:sldChg chg="addSp delSp modSp new mod">
        <pc:chgData name="孙 亚洲" userId="8cd9835c6ba098f0" providerId="LiveId" clId="{086B5846-CC9B-46C5-A2AD-F6C0AEDF91CD}" dt="2023-06-18T13:49:12.081" v="3740" actId="20577"/>
        <pc:sldMkLst>
          <pc:docMk/>
          <pc:sldMk cId="2738541552" sldId="305"/>
        </pc:sldMkLst>
        <pc:spChg chg="mod">
          <ac:chgData name="孙 亚洲" userId="8cd9835c6ba098f0" providerId="LiveId" clId="{086B5846-CC9B-46C5-A2AD-F6C0AEDF91CD}" dt="2023-06-18T05:12:48.026" v="119" actId="14100"/>
          <ac:spMkLst>
            <pc:docMk/>
            <pc:sldMk cId="2738541552" sldId="305"/>
            <ac:spMk id="2" creationId="{0489177C-2479-A955-96AD-4B845E884B34}"/>
          </ac:spMkLst>
        </pc:spChg>
        <pc:spChg chg="del mod">
          <ac:chgData name="孙 亚洲" userId="8cd9835c6ba098f0" providerId="LiveId" clId="{086B5846-CC9B-46C5-A2AD-F6C0AEDF91CD}" dt="2023-06-18T05:12:23.936" v="99" actId="478"/>
          <ac:spMkLst>
            <pc:docMk/>
            <pc:sldMk cId="2738541552" sldId="305"/>
            <ac:spMk id="3" creationId="{5C2DAE39-89FF-0F67-C333-B8E370F836DC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4" creationId="{A6694BF1-82D6-DA4E-AD6C-BFDE1DC6BE54}"/>
          </ac:spMkLst>
        </pc:spChg>
        <pc:spChg chg="mod">
          <ac:chgData name="孙 亚洲" userId="8cd9835c6ba098f0" providerId="LiveId" clId="{086B5846-CC9B-46C5-A2AD-F6C0AEDF91CD}" dt="2023-06-18T05:13:24.826" v="127" actId="1076"/>
          <ac:spMkLst>
            <pc:docMk/>
            <pc:sldMk cId="2738541552" sldId="305"/>
            <ac:spMk id="7" creationId="{7E91AE7F-2FF3-A0B4-AFB4-266A28864727}"/>
          </ac:spMkLst>
        </pc:spChg>
        <pc:spChg chg="mod">
          <ac:chgData name="孙 亚洲" userId="8cd9835c6ba098f0" providerId="LiveId" clId="{086B5846-CC9B-46C5-A2AD-F6C0AEDF91CD}" dt="2023-06-18T05:13:24.826" v="127" actId="1076"/>
          <ac:spMkLst>
            <pc:docMk/>
            <pc:sldMk cId="2738541552" sldId="305"/>
            <ac:spMk id="8" creationId="{622CE3BB-4B9D-396B-7BF0-89DC78F78EFE}"/>
          </ac:spMkLst>
        </pc:spChg>
        <pc:spChg chg="mod">
          <ac:chgData name="孙 亚洲" userId="8cd9835c6ba098f0" providerId="LiveId" clId="{086B5846-CC9B-46C5-A2AD-F6C0AEDF91CD}" dt="2023-06-18T05:13:24.826" v="127" actId="1076"/>
          <ac:spMkLst>
            <pc:docMk/>
            <pc:sldMk cId="2738541552" sldId="305"/>
            <ac:spMk id="9" creationId="{442BE910-7732-EC60-725F-32648642A065}"/>
          </ac:spMkLst>
        </pc:spChg>
        <pc:spChg chg="mod">
          <ac:chgData name="孙 亚洲" userId="8cd9835c6ba098f0" providerId="LiveId" clId="{086B5846-CC9B-46C5-A2AD-F6C0AEDF91CD}" dt="2023-06-18T05:13:24.826" v="127" actId="1076"/>
          <ac:spMkLst>
            <pc:docMk/>
            <pc:sldMk cId="2738541552" sldId="305"/>
            <ac:spMk id="10" creationId="{BD7CBA38-57EB-A709-357E-14988ACEA6F9}"/>
          </ac:spMkLst>
        </pc:spChg>
        <pc:spChg chg="mod">
          <ac:chgData name="孙 亚洲" userId="8cd9835c6ba098f0" providerId="LiveId" clId="{086B5846-CC9B-46C5-A2AD-F6C0AEDF91CD}" dt="2023-06-18T05:13:24.826" v="127" actId="1076"/>
          <ac:spMkLst>
            <pc:docMk/>
            <pc:sldMk cId="2738541552" sldId="305"/>
            <ac:spMk id="11" creationId="{399E4A51-4643-CB65-67A2-635E25A48137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12" creationId="{E65E1317-40DB-B78D-A226-8D4C34F67D7A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14" creationId="{420F645C-5B8B-0D1C-485C-17A45F1A91B6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15" creationId="{19AF6657-892E-2C92-4EE1-2B44AEB73768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16" creationId="{0224A9F0-AAF4-4992-9D55-09ECB50EE631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19" creationId="{9D53876C-F233-280A-8338-8546AC973313}"/>
          </ac:spMkLst>
        </pc:spChg>
        <pc:spChg chg="add mod">
          <ac:chgData name="孙 亚洲" userId="8cd9835c6ba098f0" providerId="LiveId" clId="{086B5846-CC9B-46C5-A2AD-F6C0AEDF91CD}" dt="2023-06-18T05:12:19.756" v="97"/>
          <ac:spMkLst>
            <pc:docMk/>
            <pc:sldMk cId="2738541552" sldId="305"/>
            <ac:spMk id="20" creationId="{BAD6D5E0-AADB-7E0F-C78C-7DD978756E32}"/>
          </ac:spMkLst>
        </pc:spChg>
        <pc:spChg chg="add del mod">
          <ac:chgData name="孙 亚洲" userId="8cd9835c6ba098f0" providerId="LiveId" clId="{086B5846-CC9B-46C5-A2AD-F6C0AEDF91CD}" dt="2023-06-18T05:13:42.656" v="133" actId="14100"/>
          <ac:spMkLst>
            <pc:docMk/>
            <pc:sldMk cId="2738541552" sldId="305"/>
            <ac:spMk id="21" creationId="{FD58B22F-721D-1EDF-815C-95C39A5D0D2F}"/>
          </ac:spMkLst>
        </pc:spChg>
        <pc:spChg chg="add del mod">
          <ac:chgData name="孙 亚洲" userId="8cd9835c6ba098f0" providerId="LiveId" clId="{086B5846-CC9B-46C5-A2AD-F6C0AEDF91CD}" dt="2023-06-18T05:13:08.546" v="124" actId="478"/>
          <ac:spMkLst>
            <pc:docMk/>
            <pc:sldMk cId="2738541552" sldId="305"/>
            <ac:spMk id="23" creationId="{49AD27EA-1BDB-371D-BEDC-A3555575A107}"/>
          </ac:spMkLst>
        </pc:spChg>
        <pc:spChg chg="add del mod">
          <ac:chgData name="孙 亚洲" userId="8cd9835c6ba098f0" providerId="LiveId" clId="{086B5846-CC9B-46C5-A2AD-F6C0AEDF91CD}" dt="2023-06-18T05:13:11.424" v="125" actId="478"/>
          <ac:spMkLst>
            <pc:docMk/>
            <pc:sldMk cId="2738541552" sldId="305"/>
            <ac:spMk id="24" creationId="{ABF85500-52F4-8AD0-66C2-01FECA84536A}"/>
          </ac:spMkLst>
        </pc:spChg>
        <pc:spChg chg="add mod">
          <ac:chgData name="孙 亚洲" userId="8cd9835c6ba098f0" providerId="LiveId" clId="{086B5846-CC9B-46C5-A2AD-F6C0AEDF91CD}" dt="2023-06-18T13:49:12.081" v="3740" actId="20577"/>
          <ac:spMkLst>
            <pc:docMk/>
            <pc:sldMk cId="2738541552" sldId="305"/>
            <ac:spMk id="25" creationId="{43F42071-AAD8-41FE-3004-C3FA9F4BCCD5}"/>
          </ac:spMkLst>
        </pc:spChg>
        <pc:spChg chg="add del mod">
          <ac:chgData name="孙 亚洲" userId="8cd9835c6ba098f0" providerId="LiveId" clId="{086B5846-CC9B-46C5-A2AD-F6C0AEDF91CD}" dt="2023-06-18T05:13:04.796" v="123" actId="478"/>
          <ac:spMkLst>
            <pc:docMk/>
            <pc:sldMk cId="2738541552" sldId="305"/>
            <ac:spMk id="26" creationId="{C5FC6B5A-EC87-82B8-DEF7-C878DB4EFB10}"/>
          </ac:spMkLst>
        </pc:spChg>
        <pc:spChg chg="add del mod">
          <ac:chgData name="孙 亚洲" userId="8cd9835c6ba098f0" providerId="LiveId" clId="{086B5846-CC9B-46C5-A2AD-F6C0AEDF91CD}" dt="2023-06-18T05:13:04.796" v="123" actId="478"/>
          <ac:spMkLst>
            <pc:docMk/>
            <pc:sldMk cId="2738541552" sldId="305"/>
            <ac:spMk id="27" creationId="{C41CAEC1-4F0D-7080-8F85-1B740FDF17C7}"/>
          </ac:spMkLst>
        </pc:spChg>
        <pc:grpChg chg="add mod">
          <ac:chgData name="孙 亚洲" userId="8cd9835c6ba098f0" providerId="LiveId" clId="{086B5846-CC9B-46C5-A2AD-F6C0AEDF91CD}" dt="2023-06-18T05:13:24.826" v="127" actId="1076"/>
          <ac:grpSpMkLst>
            <pc:docMk/>
            <pc:sldMk cId="2738541552" sldId="305"/>
            <ac:grpSpMk id="5" creationId="{7CC0651B-37FD-54DA-F21E-86A3020136A9}"/>
          </ac:grpSpMkLst>
        </pc:grpChg>
        <pc:picChg chg="mod">
          <ac:chgData name="孙 亚洲" userId="8cd9835c6ba098f0" providerId="LiveId" clId="{086B5846-CC9B-46C5-A2AD-F6C0AEDF91CD}" dt="2023-06-18T05:13:24.826" v="127" actId="1076"/>
          <ac:picMkLst>
            <pc:docMk/>
            <pc:sldMk cId="2738541552" sldId="305"/>
            <ac:picMk id="6" creationId="{B65AD3B4-581D-E9A0-8E5C-CA512AB431B3}"/>
          </ac:picMkLst>
        </pc:picChg>
        <pc:picChg chg="add mod">
          <ac:chgData name="孙 亚洲" userId="8cd9835c6ba098f0" providerId="LiveId" clId="{086B5846-CC9B-46C5-A2AD-F6C0AEDF91CD}" dt="2023-06-18T05:12:19.756" v="97"/>
          <ac:picMkLst>
            <pc:docMk/>
            <pc:sldMk cId="2738541552" sldId="305"/>
            <ac:picMk id="17" creationId="{74FEC750-85C3-70AB-974F-50FFF006091B}"/>
          </ac:picMkLst>
        </pc:picChg>
        <pc:picChg chg="add mod">
          <ac:chgData name="孙 亚洲" userId="8cd9835c6ba098f0" providerId="LiveId" clId="{086B5846-CC9B-46C5-A2AD-F6C0AEDF91CD}" dt="2023-06-18T05:12:19.756" v="97"/>
          <ac:picMkLst>
            <pc:docMk/>
            <pc:sldMk cId="2738541552" sldId="305"/>
            <ac:picMk id="18" creationId="{D64FF4F0-E790-C952-5056-33DC9489E40C}"/>
          </ac:picMkLst>
        </pc:picChg>
        <pc:cxnChg chg="add mod">
          <ac:chgData name="孙 亚洲" userId="8cd9835c6ba098f0" providerId="LiveId" clId="{086B5846-CC9B-46C5-A2AD-F6C0AEDF91CD}" dt="2023-06-18T05:12:19.756" v="97"/>
          <ac:cxnSpMkLst>
            <pc:docMk/>
            <pc:sldMk cId="2738541552" sldId="305"/>
            <ac:cxnSpMk id="13" creationId="{15002AEA-2099-5A61-7B90-E38C150ECE01}"/>
          </ac:cxnSpMkLst>
        </pc:cxnChg>
        <pc:cxnChg chg="add mod">
          <ac:chgData name="孙 亚洲" userId="8cd9835c6ba098f0" providerId="LiveId" clId="{086B5846-CC9B-46C5-A2AD-F6C0AEDF91CD}" dt="2023-06-18T05:14:23.512" v="162" actId="14100"/>
          <ac:cxnSpMkLst>
            <pc:docMk/>
            <pc:sldMk cId="2738541552" sldId="305"/>
            <ac:cxnSpMk id="22" creationId="{9A04EB0C-EE44-F0EC-0250-965B7BF5A197}"/>
          </ac:cxnSpMkLst>
        </pc:cxnChg>
      </pc:sldChg>
      <pc:sldChg chg="addSp delSp modSp add del mod">
        <pc:chgData name="孙 亚洲" userId="8cd9835c6ba098f0" providerId="LiveId" clId="{086B5846-CC9B-46C5-A2AD-F6C0AEDF91CD}" dt="2023-06-18T06:07:56.668" v="837" actId="47"/>
        <pc:sldMkLst>
          <pc:docMk/>
          <pc:sldMk cId="1769455713" sldId="306"/>
        </pc:sldMkLst>
        <pc:spChg chg="del">
          <ac:chgData name="孙 亚洲" userId="8cd9835c6ba098f0" providerId="LiveId" clId="{086B5846-CC9B-46C5-A2AD-F6C0AEDF91CD}" dt="2023-06-18T06:07:29.993" v="836" actId="478"/>
          <ac:spMkLst>
            <pc:docMk/>
            <pc:sldMk cId="1769455713" sldId="306"/>
            <ac:spMk id="2" creationId="{EA9EF01F-7103-DCC8-10B9-A40AE842AC19}"/>
          </ac:spMkLst>
        </pc:spChg>
        <pc:cxnChg chg="add mod">
          <ac:chgData name="孙 亚洲" userId="8cd9835c6ba098f0" providerId="LiveId" clId="{086B5846-CC9B-46C5-A2AD-F6C0AEDF91CD}" dt="2023-06-18T05:30:23.365" v="648" actId="14100"/>
          <ac:cxnSpMkLst>
            <pc:docMk/>
            <pc:sldMk cId="1769455713" sldId="306"/>
            <ac:cxnSpMk id="5" creationId="{272AF776-DC2E-9549-6B99-964A5F14B469}"/>
          </ac:cxnSpMkLst>
        </pc:cxnChg>
      </pc:sldChg>
      <pc:sldChg chg="addSp delSp modSp add del mod">
        <pc:chgData name="孙 亚洲" userId="8cd9835c6ba098f0" providerId="LiveId" clId="{086B5846-CC9B-46C5-A2AD-F6C0AEDF91CD}" dt="2023-06-18T14:42:31.889" v="4393" actId="2696"/>
        <pc:sldMkLst>
          <pc:docMk/>
          <pc:sldMk cId="613558377" sldId="307"/>
        </pc:sldMkLst>
        <pc:spChg chg="del">
          <ac:chgData name="孙 亚洲" userId="8cd9835c6ba098f0" providerId="LiveId" clId="{086B5846-CC9B-46C5-A2AD-F6C0AEDF91CD}" dt="2023-06-18T06:08:09.943" v="838" actId="478"/>
          <ac:spMkLst>
            <pc:docMk/>
            <pc:sldMk cId="613558377" sldId="307"/>
            <ac:spMk id="2" creationId="{EA9EF01F-7103-DCC8-10B9-A40AE842AC19}"/>
          </ac:spMkLst>
        </pc:spChg>
        <pc:cxnChg chg="add mod">
          <ac:chgData name="孙 亚洲" userId="8cd9835c6ba098f0" providerId="LiveId" clId="{086B5846-CC9B-46C5-A2AD-F6C0AEDF91CD}" dt="2023-06-18T06:30:45.311" v="997" actId="208"/>
          <ac:cxnSpMkLst>
            <pc:docMk/>
            <pc:sldMk cId="613558377" sldId="307"/>
            <ac:cxnSpMk id="5" creationId="{9C6ED9BA-121B-D3A9-F627-E58F0777559C}"/>
          </ac:cxnSpMkLst>
        </pc:cxnChg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1754714493" sldId="307"/>
        </pc:sldMkLst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4057827185" sldId="307"/>
        </pc:sldMkLst>
      </pc:sldChg>
      <pc:sldChg chg="add del">
        <pc:chgData name="孙 亚洲" userId="8cd9835c6ba098f0" providerId="LiveId" clId="{086B5846-CC9B-46C5-A2AD-F6C0AEDF91CD}" dt="2023-06-18T14:42:51.594" v="4395" actId="2696"/>
        <pc:sldMkLst>
          <pc:docMk/>
          <pc:sldMk cId="1070625864" sldId="308"/>
        </pc:sldMkLst>
      </pc:sldChg>
      <pc:sldChg chg="delSp modSp add del mod">
        <pc:chgData name="孙 亚洲" userId="8cd9835c6ba098f0" providerId="LiveId" clId="{086B5846-CC9B-46C5-A2AD-F6C0AEDF91CD}" dt="2023-06-18T14:42:31.889" v="4393" actId="2696"/>
        <pc:sldMkLst>
          <pc:docMk/>
          <pc:sldMk cId="2799389580" sldId="308"/>
        </pc:sldMkLst>
        <pc:spChg chg="mod">
          <ac:chgData name="孙 亚洲" userId="8cd9835c6ba098f0" providerId="LiveId" clId="{086B5846-CC9B-46C5-A2AD-F6C0AEDF91CD}" dt="2023-06-18T06:24:30.177" v="941" actId="20577"/>
          <ac:spMkLst>
            <pc:docMk/>
            <pc:sldMk cId="2799389580" sldId="308"/>
            <ac:spMk id="2" creationId="{D0C9E40F-D301-08A8-A811-71B3786C3698}"/>
          </ac:spMkLst>
        </pc:spChg>
        <pc:spChg chg="del">
          <ac:chgData name="孙 亚洲" userId="8cd9835c6ba098f0" providerId="LiveId" clId="{086B5846-CC9B-46C5-A2AD-F6C0AEDF91CD}" dt="2023-06-18T06:24:22.107" v="938" actId="478"/>
          <ac:spMkLst>
            <pc:docMk/>
            <pc:sldMk cId="2799389580" sldId="308"/>
            <ac:spMk id="6" creationId="{2591EC3A-C5B9-237A-7ED9-7D2E1B291620}"/>
          </ac:spMkLst>
        </pc:spChg>
        <pc:picChg chg="del">
          <ac:chgData name="孙 亚洲" userId="8cd9835c6ba098f0" providerId="LiveId" clId="{086B5846-CC9B-46C5-A2AD-F6C0AEDF91CD}" dt="2023-06-18T06:24:24.877" v="939" actId="478"/>
          <ac:picMkLst>
            <pc:docMk/>
            <pc:sldMk cId="2799389580" sldId="308"/>
            <ac:picMk id="5" creationId="{0FAA4B85-0E9D-2CB0-56C6-A19A1B16F6DC}"/>
          </ac:picMkLst>
        </pc:picChg>
        <pc:cxnChg chg="del">
          <ac:chgData name="孙 亚洲" userId="8cd9835c6ba098f0" providerId="LiveId" clId="{086B5846-CC9B-46C5-A2AD-F6C0AEDF91CD}" dt="2023-06-18T06:24:22.107" v="938" actId="478"/>
          <ac:cxnSpMkLst>
            <pc:docMk/>
            <pc:sldMk cId="2799389580" sldId="308"/>
            <ac:cxnSpMk id="14" creationId="{3C921D09-505B-4A60-335D-754FDDDC6AA1}"/>
          </ac:cxnSpMkLst>
        </pc:cxnChg>
      </pc:sldChg>
      <pc:sldChg chg="add">
        <pc:chgData name="孙 亚洲" userId="8cd9835c6ba098f0" providerId="LiveId" clId="{086B5846-CC9B-46C5-A2AD-F6C0AEDF91CD}" dt="2023-06-18T14:42:58.399" v="4396"/>
        <pc:sldMkLst>
          <pc:docMk/>
          <pc:sldMk cId="2824664353" sldId="308"/>
        </pc:sldMkLst>
      </pc:sldChg>
      <pc:sldChg chg="addSp delSp modSp add mod">
        <pc:chgData name="孙 亚洲" userId="8cd9835c6ba098f0" providerId="LiveId" clId="{086B5846-CC9B-46C5-A2AD-F6C0AEDF91CD}" dt="2023-06-18T09:34:38.917" v="3532" actId="11529"/>
        <pc:sldMkLst>
          <pc:docMk/>
          <pc:sldMk cId="2275705790" sldId="309"/>
        </pc:sldMkLst>
        <pc:spChg chg="mod">
          <ac:chgData name="孙 亚洲" userId="8cd9835c6ba098f0" providerId="LiveId" clId="{086B5846-CC9B-46C5-A2AD-F6C0AEDF91CD}" dt="2023-06-18T09:30:30.053" v="3451" actId="20577"/>
          <ac:spMkLst>
            <pc:docMk/>
            <pc:sldMk cId="2275705790" sldId="309"/>
            <ac:spMk id="3" creationId="{E685A9A0-A4A6-72B8-8B4E-F922FCD26981}"/>
          </ac:spMkLst>
        </pc:spChg>
        <pc:spChg chg="del">
          <ac:chgData name="孙 亚洲" userId="8cd9835c6ba098f0" providerId="LiveId" clId="{086B5846-CC9B-46C5-A2AD-F6C0AEDF91CD}" dt="2023-06-18T07:20:32.377" v="1104" actId="21"/>
          <ac:spMkLst>
            <pc:docMk/>
            <pc:sldMk cId="2275705790" sldId="309"/>
            <ac:spMk id="4" creationId="{15BE3AE8-64A2-E1A5-FFE0-0C0B40C1726F}"/>
          </ac:spMkLst>
        </pc:spChg>
        <pc:spChg chg="add del mod">
          <ac:chgData name="孙 亚洲" userId="8cd9835c6ba098f0" providerId="LiveId" clId="{086B5846-CC9B-46C5-A2AD-F6C0AEDF91CD}" dt="2023-06-18T09:32:21.303" v="3504" actId="478"/>
          <ac:spMkLst>
            <pc:docMk/>
            <pc:sldMk cId="2275705790" sldId="309"/>
            <ac:spMk id="15" creationId="{F034F2F3-5122-6257-6078-5376CA9AECDB}"/>
          </ac:spMkLst>
        </pc:spChg>
        <pc:spChg chg="add mod">
          <ac:chgData name="孙 亚洲" userId="8cd9835c6ba098f0" providerId="LiveId" clId="{086B5846-CC9B-46C5-A2AD-F6C0AEDF91CD}" dt="2023-06-18T09:32:27.948" v="3505" actId="1076"/>
          <ac:spMkLst>
            <pc:docMk/>
            <pc:sldMk cId="2275705790" sldId="309"/>
            <ac:spMk id="16" creationId="{07D08E1A-2DA3-BF4B-3A10-B85B340C279C}"/>
          </ac:spMkLst>
        </pc:spChg>
        <pc:spChg chg="del">
          <ac:chgData name="孙 亚洲" userId="8cd9835c6ba098f0" providerId="LiveId" clId="{086B5846-CC9B-46C5-A2AD-F6C0AEDF91CD}" dt="2023-06-18T07:22:17.429" v="1135" actId="478"/>
          <ac:spMkLst>
            <pc:docMk/>
            <pc:sldMk cId="2275705790" sldId="309"/>
            <ac:spMk id="19" creationId="{6C2B0D12-5ABA-BC0A-368C-9455987BC399}"/>
          </ac:spMkLst>
        </pc:spChg>
        <pc:spChg chg="add mod">
          <ac:chgData name="孙 亚洲" userId="8cd9835c6ba098f0" providerId="LiveId" clId="{086B5846-CC9B-46C5-A2AD-F6C0AEDF91CD}" dt="2023-06-18T09:32:41.150" v="3513"/>
          <ac:spMkLst>
            <pc:docMk/>
            <pc:sldMk cId="2275705790" sldId="309"/>
            <ac:spMk id="22" creationId="{BB45DD25-298A-306A-4E11-1AB34C6883A9}"/>
          </ac:spMkLst>
        </pc:spChg>
        <pc:spChg chg="add del mod">
          <ac:chgData name="孙 亚洲" userId="8cd9835c6ba098f0" providerId="LiveId" clId="{086B5846-CC9B-46C5-A2AD-F6C0AEDF91CD}" dt="2023-06-18T09:34:12.819" v="3525" actId="478"/>
          <ac:spMkLst>
            <pc:docMk/>
            <pc:sldMk cId="2275705790" sldId="309"/>
            <ac:spMk id="23" creationId="{188CCC23-6CD2-DAC3-2C30-CF453DDBDF6E}"/>
          </ac:spMkLst>
        </pc:spChg>
        <pc:spChg chg="add del mod">
          <ac:chgData name="孙 亚洲" userId="8cd9835c6ba098f0" providerId="LiveId" clId="{086B5846-CC9B-46C5-A2AD-F6C0AEDF91CD}" dt="2023-06-18T09:34:08.557" v="3524" actId="478"/>
          <ac:spMkLst>
            <pc:docMk/>
            <pc:sldMk cId="2275705790" sldId="309"/>
            <ac:spMk id="24" creationId="{2A4713ED-C73C-83B1-AB13-F1113693D49F}"/>
          </ac:spMkLst>
        </pc:spChg>
        <pc:spChg chg="add del mod">
          <ac:chgData name="孙 亚洲" userId="8cd9835c6ba098f0" providerId="LiveId" clId="{086B5846-CC9B-46C5-A2AD-F6C0AEDF91CD}" dt="2023-06-18T09:34:23.218" v="3528" actId="478"/>
          <ac:spMkLst>
            <pc:docMk/>
            <pc:sldMk cId="2275705790" sldId="309"/>
            <ac:spMk id="25" creationId="{65861536-6562-A6F6-97D7-44FDB51803C2}"/>
          </ac:spMkLst>
        </pc:spChg>
        <pc:spChg chg="del mod">
          <ac:chgData name="孙 亚洲" userId="8cd9835c6ba098f0" providerId="LiveId" clId="{086B5846-CC9B-46C5-A2AD-F6C0AEDF91CD}" dt="2023-06-18T07:22:17.429" v="1135" actId="478"/>
          <ac:spMkLst>
            <pc:docMk/>
            <pc:sldMk cId="2275705790" sldId="309"/>
            <ac:spMk id="30" creationId="{BC5A26B3-1EF1-9BC7-921C-60F079CC46C8}"/>
          </ac:spMkLst>
        </pc:spChg>
        <pc:spChg chg="del">
          <ac:chgData name="孙 亚洲" userId="8cd9835c6ba098f0" providerId="LiveId" clId="{086B5846-CC9B-46C5-A2AD-F6C0AEDF91CD}" dt="2023-06-18T06:33:29.288" v="1002" actId="478"/>
          <ac:spMkLst>
            <pc:docMk/>
            <pc:sldMk cId="2275705790" sldId="309"/>
            <ac:spMk id="37" creationId="{58BEA1D9-D761-6AE1-28AD-46C39A966C3E}"/>
          </ac:spMkLst>
        </pc:spChg>
        <pc:spChg chg="mod">
          <ac:chgData name="孙 亚洲" userId="8cd9835c6ba098f0" providerId="LiveId" clId="{086B5846-CC9B-46C5-A2AD-F6C0AEDF91CD}" dt="2023-06-18T07:25:54.439" v="1355" actId="207"/>
          <ac:spMkLst>
            <pc:docMk/>
            <pc:sldMk cId="2275705790" sldId="309"/>
            <ac:spMk id="51" creationId="{8C5AA2D4-CDEB-AA9F-6817-8C320A3CD0F4}"/>
          </ac:spMkLst>
        </pc:spChg>
        <pc:picChg chg="add del mod">
          <ac:chgData name="孙 亚洲" userId="8cd9835c6ba098f0" providerId="LiveId" clId="{086B5846-CC9B-46C5-A2AD-F6C0AEDF91CD}" dt="2023-06-18T06:33:29.288" v="1002" actId="478"/>
          <ac:picMkLst>
            <pc:docMk/>
            <pc:sldMk cId="2275705790" sldId="309"/>
            <ac:picMk id="5" creationId="{840CA463-E8E4-462A-927F-196BD25E0841}"/>
          </ac:picMkLst>
        </pc:picChg>
        <pc:picChg chg="add del">
          <ac:chgData name="孙 亚洲" userId="8cd9835c6ba098f0" providerId="LiveId" clId="{086B5846-CC9B-46C5-A2AD-F6C0AEDF91CD}" dt="2023-06-18T07:19:37.880" v="1096" actId="478"/>
          <ac:picMkLst>
            <pc:docMk/>
            <pc:sldMk cId="2275705790" sldId="309"/>
            <ac:picMk id="6" creationId="{1ACCFA52-A6D7-AC7A-9DA9-A2043DF5BC00}"/>
          </ac:picMkLst>
        </pc:picChg>
        <pc:picChg chg="add del mod">
          <ac:chgData name="孙 亚洲" userId="8cd9835c6ba098f0" providerId="LiveId" clId="{086B5846-CC9B-46C5-A2AD-F6C0AEDF91CD}" dt="2023-06-18T06:33:29.288" v="1002" actId="478"/>
          <ac:picMkLst>
            <pc:docMk/>
            <pc:sldMk cId="2275705790" sldId="309"/>
            <ac:picMk id="6" creationId="{7F606698-2E25-8EEE-FA16-283DAF7C2772}"/>
          </ac:picMkLst>
        </pc:picChg>
        <pc:picChg chg="add del">
          <ac:chgData name="孙 亚洲" userId="8cd9835c6ba098f0" providerId="LiveId" clId="{086B5846-CC9B-46C5-A2AD-F6C0AEDF91CD}" dt="2023-06-18T07:19:36.351" v="1095" actId="478"/>
          <ac:picMkLst>
            <pc:docMk/>
            <pc:sldMk cId="2275705790" sldId="309"/>
            <ac:picMk id="8" creationId="{893ED4D5-6779-B7D0-44DD-F5325C68C391}"/>
          </ac:picMkLst>
        </pc:picChg>
        <pc:picChg chg="add del">
          <ac:chgData name="孙 亚洲" userId="8cd9835c6ba098f0" providerId="LiveId" clId="{086B5846-CC9B-46C5-A2AD-F6C0AEDF91CD}" dt="2023-06-18T07:19:34.711" v="1094" actId="478"/>
          <ac:picMkLst>
            <pc:docMk/>
            <pc:sldMk cId="2275705790" sldId="309"/>
            <ac:picMk id="10" creationId="{3B68A24F-5064-3FAD-3E97-0C49EBC1B13D}"/>
          </ac:picMkLst>
        </pc:picChg>
        <pc:picChg chg="add del mod">
          <ac:chgData name="孙 亚洲" userId="8cd9835c6ba098f0" providerId="LiveId" clId="{086B5846-CC9B-46C5-A2AD-F6C0AEDF91CD}" dt="2023-06-18T07:19:49.044" v="1101" actId="478"/>
          <ac:picMkLst>
            <pc:docMk/>
            <pc:sldMk cId="2275705790" sldId="309"/>
            <ac:picMk id="12" creationId="{DEB86C9D-5A7E-4866-89FA-5A66878528C2}"/>
          </ac:picMkLst>
        </pc:picChg>
        <pc:picChg chg="del mod">
          <ac:chgData name="孙 亚洲" userId="8cd9835c6ba098f0" providerId="LiveId" clId="{086B5846-CC9B-46C5-A2AD-F6C0AEDF91CD}" dt="2023-06-18T06:33:32.588" v="1004" actId="478"/>
          <ac:picMkLst>
            <pc:docMk/>
            <pc:sldMk cId="2275705790" sldId="309"/>
            <ac:picMk id="13" creationId="{25EBE238-425A-5A0F-F0F3-C5958E768E5F}"/>
          </ac:picMkLst>
        </pc:picChg>
        <pc:picChg chg="add mod">
          <ac:chgData name="孙 亚洲" userId="8cd9835c6ba098f0" providerId="LiveId" clId="{086B5846-CC9B-46C5-A2AD-F6C0AEDF91CD}" dt="2023-06-18T09:32:07.888" v="3500" actId="1076"/>
          <ac:picMkLst>
            <pc:docMk/>
            <pc:sldMk cId="2275705790" sldId="309"/>
            <ac:picMk id="14" creationId="{B099B33F-5FDB-4508-584C-F3C948520374}"/>
          </ac:picMkLst>
        </pc:picChg>
        <pc:picChg chg="del">
          <ac:chgData name="孙 亚洲" userId="8cd9835c6ba098f0" providerId="LiveId" clId="{086B5846-CC9B-46C5-A2AD-F6C0AEDF91CD}" dt="2023-06-18T06:33:29.288" v="1002" actId="478"/>
          <ac:picMkLst>
            <pc:docMk/>
            <pc:sldMk cId="2275705790" sldId="309"/>
            <ac:picMk id="15" creationId="{2DFDBA0D-3B8B-AAE1-0C59-0BD77CB2C381}"/>
          </ac:picMkLst>
        </pc:picChg>
        <pc:picChg chg="add mod ord">
          <ac:chgData name="孙 亚洲" userId="8cd9835c6ba098f0" providerId="LiveId" clId="{086B5846-CC9B-46C5-A2AD-F6C0AEDF91CD}" dt="2023-06-18T09:34:06.962" v="3522" actId="1076"/>
          <ac:picMkLst>
            <pc:docMk/>
            <pc:sldMk cId="2275705790" sldId="309"/>
            <ac:picMk id="18" creationId="{045B4E32-9DBD-6D0C-8D10-0D0EED344F8C}"/>
          </ac:picMkLst>
        </pc:picChg>
        <pc:picChg chg="del">
          <ac:chgData name="孙 亚洲" userId="8cd9835c6ba098f0" providerId="LiveId" clId="{086B5846-CC9B-46C5-A2AD-F6C0AEDF91CD}" dt="2023-06-18T06:33:32.588" v="1004" actId="478"/>
          <ac:picMkLst>
            <pc:docMk/>
            <pc:sldMk cId="2275705790" sldId="309"/>
            <ac:picMk id="20" creationId="{A5CBEED8-8D7F-E922-C068-E17354E27628}"/>
          </ac:picMkLst>
        </pc:picChg>
        <pc:picChg chg="add mod ord">
          <ac:chgData name="孙 亚洲" userId="8cd9835c6ba098f0" providerId="LiveId" clId="{086B5846-CC9B-46C5-A2AD-F6C0AEDF91CD}" dt="2023-06-18T09:32:13.900" v="3502" actId="167"/>
          <ac:picMkLst>
            <pc:docMk/>
            <pc:sldMk cId="2275705790" sldId="309"/>
            <ac:picMk id="21" creationId="{4A377F8F-8318-972E-EE2D-5FE1626E8982}"/>
          </ac:picMkLst>
        </pc:picChg>
        <pc:picChg chg="del">
          <ac:chgData name="孙 亚洲" userId="8cd9835c6ba098f0" providerId="LiveId" clId="{086B5846-CC9B-46C5-A2AD-F6C0AEDF91CD}" dt="2023-06-18T06:33:29.288" v="1002" actId="478"/>
          <ac:picMkLst>
            <pc:docMk/>
            <pc:sldMk cId="2275705790" sldId="309"/>
            <ac:picMk id="23" creationId="{3008B2B8-5A16-AE48-1D0C-588D82C1A362}"/>
          </ac:picMkLst>
        </pc:picChg>
        <pc:picChg chg="del">
          <ac:chgData name="孙 亚洲" userId="8cd9835c6ba098f0" providerId="LiveId" clId="{086B5846-CC9B-46C5-A2AD-F6C0AEDF91CD}" dt="2023-06-18T07:21:49.849" v="1128" actId="478"/>
          <ac:picMkLst>
            <pc:docMk/>
            <pc:sldMk cId="2275705790" sldId="309"/>
            <ac:picMk id="32" creationId="{F3769C7A-BCF8-0BDC-8B7F-862B91C68B56}"/>
          </ac:picMkLst>
        </pc:picChg>
        <pc:cxnChg chg="add">
          <ac:chgData name="孙 亚洲" userId="8cd9835c6ba098f0" providerId="LiveId" clId="{086B5846-CC9B-46C5-A2AD-F6C0AEDF91CD}" dt="2023-06-18T09:34:28.030" v="3529" actId="11529"/>
          <ac:cxnSpMkLst>
            <pc:docMk/>
            <pc:sldMk cId="2275705790" sldId="309"/>
            <ac:cxnSpMk id="29" creationId="{74715A1B-B6E1-6B68-A8E9-7BB0E9B77C52}"/>
          </ac:cxnSpMkLst>
        </pc:cxnChg>
        <pc:cxnChg chg="add del mod">
          <ac:chgData name="孙 亚洲" userId="8cd9835c6ba098f0" providerId="LiveId" clId="{086B5846-CC9B-46C5-A2AD-F6C0AEDF91CD}" dt="2023-06-18T09:34:32.623" v="3531" actId="478"/>
          <ac:cxnSpMkLst>
            <pc:docMk/>
            <pc:sldMk cId="2275705790" sldId="309"/>
            <ac:cxnSpMk id="31" creationId="{DE1BF1C0-01C7-65B4-8955-8080B31DC102}"/>
          </ac:cxnSpMkLst>
        </pc:cxnChg>
        <pc:cxnChg chg="add">
          <ac:chgData name="孙 亚洲" userId="8cd9835c6ba098f0" providerId="LiveId" clId="{086B5846-CC9B-46C5-A2AD-F6C0AEDF91CD}" dt="2023-06-18T09:34:38.917" v="3532" actId="11529"/>
          <ac:cxnSpMkLst>
            <pc:docMk/>
            <pc:sldMk cId="2275705790" sldId="309"/>
            <ac:cxnSpMk id="36" creationId="{B00AA312-D380-5F28-9741-06079E1127AE}"/>
          </ac:cxnSpMkLst>
        </pc:cxnChg>
      </pc:sldChg>
      <pc:sldChg chg="addSp modSp add mod">
        <pc:chgData name="孙 亚洲" userId="8cd9835c6ba098f0" providerId="LiveId" clId="{086B5846-CC9B-46C5-A2AD-F6C0AEDF91CD}" dt="2023-06-18T13:50:19.910" v="3785" actId="27636"/>
        <pc:sldMkLst>
          <pc:docMk/>
          <pc:sldMk cId="1535998426" sldId="310"/>
        </pc:sldMkLst>
        <pc:spChg chg="mod">
          <ac:chgData name="孙 亚洲" userId="8cd9835c6ba098f0" providerId="LiveId" clId="{086B5846-CC9B-46C5-A2AD-F6C0AEDF91CD}" dt="2023-06-18T08:11:54.762" v="2164" actId="113"/>
          <ac:spMkLst>
            <pc:docMk/>
            <pc:sldMk cId="1535998426" sldId="310"/>
            <ac:spMk id="2" creationId="{F964D3E4-CADA-3250-E155-6E3CA15F7B81}"/>
          </ac:spMkLst>
        </pc:spChg>
        <pc:spChg chg="mod">
          <ac:chgData name="孙 亚洲" userId="8cd9835c6ba098f0" providerId="LiveId" clId="{086B5846-CC9B-46C5-A2AD-F6C0AEDF91CD}" dt="2023-06-18T13:50:19.910" v="3785" actId="27636"/>
          <ac:spMkLst>
            <pc:docMk/>
            <pc:sldMk cId="1535998426" sldId="310"/>
            <ac:spMk id="3" creationId="{FD74D61E-1606-42DA-6749-2952645BFB0A}"/>
          </ac:spMkLst>
        </pc:spChg>
        <pc:spChg chg="add mod">
          <ac:chgData name="孙 亚洲" userId="8cd9835c6ba098f0" providerId="LiveId" clId="{086B5846-CC9B-46C5-A2AD-F6C0AEDF91CD}" dt="2023-06-18T13:49:53.200" v="3761" actId="14100"/>
          <ac:spMkLst>
            <pc:docMk/>
            <pc:sldMk cId="1535998426" sldId="310"/>
            <ac:spMk id="8" creationId="{1618A30C-164B-ECB0-9BD6-957DF217876D}"/>
          </ac:spMkLst>
        </pc:spChg>
        <pc:picChg chg="add mod">
          <ac:chgData name="孙 亚洲" userId="8cd9835c6ba098f0" providerId="LiveId" clId="{086B5846-CC9B-46C5-A2AD-F6C0AEDF91CD}" dt="2023-06-18T09:07:38.054" v="3226" actId="1035"/>
          <ac:picMkLst>
            <pc:docMk/>
            <pc:sldMk cId="1535998426" sldId="310"/>
            <ac:picMk id="5" creationId="{B2A4DCC0-DAE0-6249-D20A-36921450AA11}"/>
          </ac:picMkLst>
        </pc:picChg>
        <pc:picChg chg="add mod">
          <ac:chgData name="孙 亚洲" userId="8cd9835c6ba098f0" providerId="LiveId" clId="{086B5846-CC9B-46C5-A2AD-F6C0AEDF91CD}" dt="2023-06-18T09:10:50.106" v="3298" actId="1076"/>
          <ac:picMkLst>
            <pc:docMk/>
            <pc:sldMk cId="1535998426" sldId="310"/>
            <ac:picMk id="7" creationId="{7BA56B89-ED72-A317-52E3-E9861FEACDF0}"/>
          </ac:picMkLst>
        </pc:picChg>
      </pc:sldChg>
      <pc:sldChg chg="new del">
        <pc:chgData name="孙 亚洲" userId="8cd9835c6ba098f0" providerId="LiveId" clId="{086B5846-CC9B-46C5-A2AD-F6C0AEDF91CD}" dt="2023-06-18T09:02:20.825" v="3006" actId="47"/>
        <pc:sldMkLst>
          <pc:docMk/>
          <pc:sldMk cId="2276189664" sldId="311"/>
        </pc:sldMkLst>
      </pc:sldChg>
      <pc:sldChg chg="addSp delSp modSp add mod">
        <pc:chgData name="孙 亚洲" userId="8cd9835c6ba098f0" providerId="LiveId" clId="{086B5846-CC9B-46C5-A2AD-F6C0AEDF91CD}" dt="2023-06-18T13:47:43.251" v="3737" actId="113"/>
        <pc:sldMkLst>
          <pc:docMk/>
          <pc:sldMk cId="3834318408" sldId="312"/>
        </pc:sldMkLst>
        <pc:spChg chg="mod">
          <ac:chgData name="孙 亚洲" userId="8cd9835c6ba098f0" providerId="LiveId" clId="{086B5846-CC9B-46C5-A2AD-F6C0AEDF91CD}" dt="2023-06-18T08:49:06.796" v="2838"/>
          <ac:spMkLst>
            <pc:docMk/>
            <pc:sldMk cId="3834318408" sldId="312"/>
            <ac:spMk id="2" creationId="{F964D3E4-CADA-3250-E155-6E3CA15F7B81}"/>
          </ac:spMkLst>
        </pc:spChg>
        <pc:spChg chg="del mod">
          <ac:chgData name="孙 亚洲" userId="8cd9835c6ba098f0" providerId="LiveId" clId="{086B5846-CC9B-46C5-A2AD-F6C0AEDF91CD}" dt="2023-06-18T08:16:01.792" v="2179" actId="22"/>
          <ac:spMkLst>
            <pc:docMk/>
            <pc:sldMk cId="3834318408" sldId="312"/>
            <ac:spMk id="3" creationId="{FD74D61E-1606-42DA-6749-2952645BFB0A}"/>
          </ac:spMkLst>
        </pc:spChg>
        <pc:spChg chg="add del mod">
          <ac:chgData name="孙 亚洲" userId="8cd9835c6ba098f0" providerId="LiveId" clId="{086B5846-CC9B-46C5-A2AD-F6C0AEDF91CD}" dt="2023-06-18T08:17:55.823" v="2226"/>
          <ac:spMkLst>
            <pc:docMk/>
            <pc:sldMk cId="3834318408" sldId="312"/>
            <ac:spMk id="10" creationId="{8C49D5F8-C70A-1F38-B7BB-DB8DD569D41E}"/>
          </ac:spMkLst>
        </pc:spChg>
        <pc:spChg chg="add mod">
          <ac:chgData name="孙 亚洲" userId="8cd9835c6ba098f0" providerId="LiveId" clId="{086B5846-CC9B-46C5-A2AD-F6C0AEDF91CD}" dt="2023-06-18T08:52:04.929" v="2951" actId="14100"/>
          <ac:spMkLst>
            <pc:docMk/>
            <pc:sldMk cId="3834318408" sldId="312"/>
            <ac:spMk id="11" creationId="{514AFE4D-CB63-0DF7-02CE-46471A77E710}"/>
          </ac:spMkLst>
        </pc:spChg>
        <pc:spChg chg="add mod">
          <ac:chgData name="孙 亚洲" userId="8cd9835c6ba098f0" providerId="LiveId" clId="{086B5846-CC9B-46C5-A2AD-F6C0AEDF91CD}" dt="2023-06-18T08:25:34.224" v="2476" actId="1076"/>
          <ac:spMkLst>
            <pc:docMk/>
            <pc:sldMk cId="3834318408" sldId="312"/>
            <ac:spMk id="16" creationId="{FB8F6B74-A258-B1CA-7BEB-84F2ED9D13B0}"/>
          </ac:spMkLst>
        </pc:spChg>
        <pc:spChg chg="add del mod">
          <ac:chgData name="孙 亚洲" userId="8cd9835c6ba098f0" providerId="LiveId" clId="{086B5846-CC9B-46C5-A2AD-F6C0AEDF91CD}" dt="2023-06-18T08:59:05.467" v="2982" actId="478"/>
          <ac:spMkLst>
            <pc:docMk/>
            <pc:sldMk cId="3834318408" sldId="312"/>
            <ac:spMk id="23" creationId="{721550DD-51E7-EA89-F535-315C78B4A47E}"/>
          </ac:spMkLst>
        </pc:spChg>
        <pc:spChg chg="add mod">
          <ac:chgData name="孙 亚洲" userId="8cd9835c6ba098f0" providerId="LiveId" clId="{086B5846-CC9B-46C5-A2AD-F6C0AEDF91CD}" dt="2023-06-18T13:47:43.251" v="3737" actId="113"/>
          <ac:spMkLst>
            <pc:docMk/>
            <pc:sldMk cId="3834318408" sldId="312"/>
            <ac:spMk id="25" creationId="{2C38914A-0855-20AA-A663-194EBC919D75}"/>
          </ac:spMkLst>
        </pc:spChg>
        <pc:picChg chg="del mod">
          <ac:chgData name="孙 亚洲" userId="8cd9835c6ba098f0" providerId="LiveId" clId="{086B5846-CC9B-46C5-A2AD-F6C0AEDF91CD}" dt="2023-06-18T08:12:33.197" v="2170" actId="478"/>
          <ac:picMkLst>
            <pc:docMk/>
            <pc:sldMk cId="3834318408" sldId="312"/>
            <ac:picMk id="5" creationId="{B2A4DCC0-DAE0-6249-D20A-36921450AA11}"/>
          </ac:picMkLst>
        </pc:picChg>
        <pc:picChg chg="add mod ord">
          <ac:chgData name="孙 亚洲" userId="8cd9835c6ba098f0" providerId="LiveId" clId="{086B5846-CC9B-46C5-A2AD-F6C0AEDF91CD}" dt="2023-06-18T13:47:41.341" v="3725" actId="1035"/>
          <ac:picMkLst>
            <pc:docMk/>
            <pc:sldMk cId="3834318408" sldId="312"/>
            <ac:picMk id="6" creationId="{ED4D3BA3-25BD-3BF5-F7C5-5AAE0F412D9C}"/>
          </ac:picMkLst>
        </pc:picChg>
        <pc:picChg chg="del">
          <ac:chgData name="孙 亚洲" userId="8cd9835c6ba098f0" providerId="LiveId" clId="{086B5846-CC9B-46C5-A2AD-F6C0AEDF91CD}" dt="2023-06-18T08:12:36.025" v="2171" actId="478"/>
          <ac:picMkLst>
            <pc:docMk/>
            <pc:sldMk cId="3834318408" sldId="312"/>
            <ac:picMk id="7" creationId="{7BA56B89-ED72-A317-52E3-E9861FEACDF0}"/>
          </ac:picMkLst>
        </pc:picChg>
        <pc:picChg chg="add del mod ord modCrop">
          <ac:chgData name="孙 亚洲" userId="8cd9835c6ba098f0" providerId="LiveId" clId="{086B5846-CC9B-46C5-A2AD-F6C0AEDF91CD}" dt="2023-06-18T08:23:10.481" v="2395" actId="21"/>
          <ac:picMkLst>
            <pc:docMk/>
            <pc:sldMk cId="3834318408" sldId="312"/>
            <ac:picMk id="9" creationId="{F802ED0B-A8F3-70F6-C592-C507A250D172}"/>
          </ac:picMkLst>
        </pc:picChg>
        <pc:picChg chg="add del mod">
          <ac:chgData name="孙 亚洲" userId="8cd9835c6ba098f0" providerId="LiveId" clId="{086B5846-CC9B-46C5-A2AD-F6C0AEDF91CD}" dt="2023-06-18T08:23:10.481" v="2395" actId="21"/>
          <ac:picMkLst>
            <pc:docMk/>
            <pc:sldMk cId="3834318408" sldId="312"/>
            <ac:picMk id="13" creationId="{18624AE3-71AB-A154-4119-30844CD60C7E}"/>
          </ac:picMkLst>
        </pc:picChg>
        <pc:picChg chg="add mod modCrop">
          <ac:chgData name="孙 亚洲" userId="8cd9835c6ba098f0" providerId="LiveId" clId="{086B5846-CC9B-46C5-A2AD-F6C0AEDF91CD}" dt="2023-06-18T13:47:41.081" v="3723" actId="1038"/>
          <ac:picMkLst>
            <pc:docMk/>
            <pc:sldMk cId="3834318408" sldId="312"/>
            <ac:picMk id="14" creationId="{FC3BEC8A-A7E9-B6F9-31CC-D668EFE2C1C4}"/>
          </ac:picMkLst>
        </pc:picChg>
        <pc:picChg chg="add mod">
          <ac:chgData name="孙 亚洲" userId="8cd9835c6ba098f0" providerId="LiveId" clId="{086B5846-CC9B-46C5-A2AD-F6C0AEDF91CD}" dt="2023-06-18T08:24:06.993" v="2416" actId="1076"/>
          <ac:picMkLst>
            <pc:docMk/>
            <pc:sldMk cId="3834318408" sldId="312"/>
            <ac:picMk id="15" creationId="{5DAD8AEF-749B-4FCC-77EE-6BC04CC64C70}"/>
          </ac:picMkLst>
        </pc:picChg>
        <pc:picChg chg="add mod">
          <ac:chgData name="孙 亚洲" userId="8cd9835c6ba098f0" providerId="LiveId" clId="{086B5846-CC9B-46C5-A2AD-F6C0AEDF91CD}" dt="2023-06-18T13:47:41.631" v="3726" actId="1076"/>
          <ac:picMkLst>
            <pc:docMk/>
            <pc:sldMk cId="3834318408" sldId="312"/>
            <ac:picMk id="17" creationId="{2A1F4A4B-20C1-4850-1C4A-186B1610C715}"/>
          </ac:picMkLst>
        </pc:picChg>
        <pc:picChg chg="add mod ord">
          <ac:chgData name="孙 亚洲" userId="8cd9835c6ba098f0" providerId="LiveId" clId="{086B5846-CC9B-46C5-A2AD-F6C0AEDF91CD}" dt="2023-06-18T13:47:41.221" v="3724" actId="1036"/>
          <ac:picMkLst>
            <pc:docMk/>
            <pc:sldMk cId="3834318408" sldId="312"/>
            <ac:picMk id="19" creationId="{82879551-CEC0-D7B7-0C54-4FE5F8744507}"/>
          </ac:picMkLst>
        </pc:picChg>
        <pc:picChg chg="add mod">
          <ac:chgData name="孙 亚洲" userId="8cd9835c6ba098f0" providerId="LiveId" clId="{086B5846-CC9B-46C5-A2AD-F6C0AEDF91CD}" dt="2023-06-18T13:47:42.331" v="3731" actId="14100"/>
          <ac:picMkLst>
            <pc:docMk/>
            <pc:sldMk cId="3834318408" sldId="312"/>
            <ac:picMk id="21" creationId="{EE0DD782-8BDA-D3E4-8944-ADD456720827}"/>
          </ac:picMkLst>
        </pc:picChg>
      </pc:sldChg>
      <pc:sldChg chg="delSp modSp add mod">
        <pc:chgData name="孙 亚洲" userId="8cd9835c6ba098f0" providerId="LiveId" clId="{086B5846-CC9B-46C5-A2AD-F6C0AEDF91CD}" dt="2023-06-18T09:29:39.173" v="3446" actId="20577"/>
        <pc:sldMkLst>
          <pc:docMk/>
          <pc:sldMk cId="1909221202" sldId="313"/>
        </pc:sldMkLst>
        <pc:spChg chg="mod">
          <ac:chgData name="孙 亚洲" userId="8cd9835c6ba098f0" providerId="LiveId" clId="{086B5846-CC9B-46C5-A2AD-F6C0AEDF91CD}" dt="2023-06-18T09:29:39.173" v="3446" actId="20577"/>
          <ac:spMkLst>
            <pc:docMk/>
            <pc:sldMk cId="1909221202" sldId="313"/>
            <ac:spMk id="4" creationId="{15BE3AE8-64A2-E1A5-FFE0-0C0B40C1726F}"/>
          </ac:spMkLst>
        </pc:spChg>
        <pc:spChg chg="mod">
          <ac:chgData name="孙 亚洲" userId="8cd9835c6ba098f0" providerId="LiveId" clId="{086B5846-CC9B-46C5-A2AD-F6C0AEDF91CD}" dt="2023-06-18T09:29:18.109" v="3445"/>
          <ac:spMkLst>
            <pc:docMk/>
            <pc:sldMk cId="1909221202" sldId="313"/>
            <ac:spMk id="37" creationId="{58BEA1D9-D761-6AE1-28AD-46C39A966C3E}"/>
          </ac:spMkLst>
        </pc:spChg>
        <pc:picChg chg="ord">
          <ac:chgData name="孙 亚洲" userId="8cd9835c6ba098f0" providerId="LiveId" clId="{086B5846-CC9B-46C5-A2AD-F6C0AEDF91CD}" dt="2023-06-18T09:27:42.497" v="3396" actId="167"/>
          <ac:picMkLst>
            <pc:docMk/>
            <pc:sldMk cId="1909221202" sldId="313"/>
            <ac:picMk id="5" creationId="{ECE35983-BA10-DDAD-26A8-BF33B472614B}"/>
          </ac:picMkLst>
        </pc:picChg>
        <pc:picChg chg="del">
          <ac:chgData name="孙 亚洲" userId="8cd9835c6ba098f0" providerId="LiveId" clId="{086B5846-CC9B-46C5-A2AD-F6C0AEDF91CD}" dt="2023-06-18T09:23:44.467" v="3393" actId="478"/>
          <ac:picMkLst>
            <pc:docMk/>
            <pc:sldMk cId="1909221202" sldId="313"/>
            <ac:picMk id="7" creationId="{1023CB24-FAE4-54D1-92A6-6F4EEDF23DD2}"/>
          </ac:picMkLst>
        </pc:picChg>
      </pc:sldChg>
      <pc:sldChg chg="modSp new mod">
        <pc:chgData name="孙 亚洲" userId="8cd9835c6ba098f0" providerId="LiveId" clId="{086B5846-CC9B-46C5-A2AD-F6C0AEDF91CD}" dt="2023-06-19T05:50:58.142" v="5425"/>
        <pc:sldMkLst>
          <pc:docMk/>
          <pc:sldMk cId="1625595726" sldId="314"/>
        </pc:sldMkLst>
        <pc:spChg chg="mod">
          <ac:chgData name="孙 亚洲" userId="8cd9835c6ba098f0" providerId="LiveId" clId="{086B5846-CC9B-46C5-A2AD-F6C0AEDF91CD}" dt="2023-06-18T14:45:31.198" v="4418" actId="20577"/>
          <ac:spMkLst>
            <pc:docMk/>
            <pc:sldMk cId="1625595726" sldId="314"/>
            <ac:spMk id="2" creationId="{6959ECF7-299B-C187-4040-C19F662316E1}"/>
          </ac:spMkLst>
        </pc:spChg>
        <pc:spChg chg="mod">
          <ac:chgData name="孙 亚洲" userId="8cd9835c6ba098f0" providerId="LiveId" clId="{086B5846-CC9B-46C5-A2AD-F6C0AEDF91CD}" dt="2023-06-19T05:50:58.142" v="5425"/>
          <ac:spMkLst>
            <pc:docMk/>
            <pc:sldMk cId="1625595726" sldId="314"/>
            <ac:spMk id="3" creationId="{8FF93CBC-9642-4850-4E2A-BA3C19DA9AFD}"/>
          </ac:spMkLst>
        </pc:spChg>
      </pc:sldChg>
      <pc:sldChg chg="addSp delSp modSp add mod">
        <pc:chgData name="孙 亚洲" userId="8cd9835c6ba098f0" providerId="LiveId" clId="{086B5846-CC9B-46C5-A2AD-F6C0AEDF91CD}" dt="2023-06-19T05:43:24.421" v="5156" actId="1076"/>
        <pc:sldMkLst>
          <pc:docMk/>
          <pc:sldMk cId="218978669" sldId="315"/>
        </pc:sldMkLst>
        <pc:spChg chg="del">
          <ac:chgData name="孙 亚洲" userId="8cd9835c6ba098f0" providerId="LiveId" clId="{086B5846-CC9B-46C5-A2AD-F6C0AEDF91CD}" dt="2023-06-19T05:36:34.171" v="5014" actId="478"/>
          <ac:spMkLst>
            <pc:docMk/>
            <pc:sldMk cId="218978669" sldId="315"/>
            <ac:spMk id="7" creationId="{3B12451F-7E74-403A-6A35-25AD8DB2B347}"/>
          </ac:spMkLst>
        </pc:spChg>
        <pc:spChg chg="del">
          <ac:chgData name="孙 亚洲" userId="8cd9835c6ba098f0" providerId="LiveId" clId="{086B5846-CC9B-46C5-A2AD-F6C0AEDF91CD}" dt="2023-06-19T05:36:34.171" v="5014" actId="478"/>
          <ac:spMkLst>
            <pc:docMk/>
            <pc:sldMk cId="218978669" sldId="315"/>
            <ac:spMk id="8" creationId="{D9EA646C-0FD9-2201-F400-447BBFE211BC}"/>
          </ac:spMkLst>
        </pc:spChg>
        <pc:spChg chg="del">
          <ac:chgData name="孙 亚洲" userId="8cd9835c6ba098f0" providerId="LiveId" clId="{086B5846-CC9B-46C5-A2AD-F6C0AEDF91CD}" dt="2023-06-19T05:36:29.911" v="5013" actId="478"/>
          <ac:spMkLst>
            <pc:docMk/>
            <pc:sldMk cId="218978669" sldId="315"/>
            <ac:spMk id="11" creationId="{916084FB-F161-5E4B-73EB-24BBA235E627}"/>
          </ac:spMkLst>
        </pc:spChg>
        <pc:spChg chg="add mod">
          <ac:chgData name="孙 亚洲" userId="8cd9835c6ba098f0" providerId="LiveId" clId="{086B5846-CC9B-46C5-A2AD-F6C0AEDF91CD}" dt="2023-06-19T05:41:49.990" v="5092"/>
          <ac:spMkLst>
            <pc:docMk/>
            <pc:sldMk cId="218978669" sldId="315"/>
            <ac:spMk id="14" creationId="{9DFF0A04-E252-FE20-BC7B-C257612B8723}"/>
          </ac:spMkLst>
        </pc:spChg>
        <pc:spChg chg="add mod">
          <ac:chgData name="孙 亚洲" userId="8cd9835c6ba098f0" providerId="LiveId" clId="{086B5846-CC9B-46C5-A2AD-F6C0AEDF91CD}" dt="2023-06-19T05:42:15.981" v="5108" actId="14100"/>
          <ac:spMkLst>
            <pc:docMk/>
            <pc:sldMk cId="218978669" sldId="315"/>
            <ac:spMk id="15" creationId="{D9AC2186-14B1-03C6-4D74-1BF4BF06A6A2}"/>
          </ac:spMkLst>
        </pc:spChg>
        <pc:spChg chg="add mod">
          <ac:chgData name="孙 亚洲" userId="8cd9835c6ba098f0" providerId="LiveId" clId="{086B5846-CC9B-46C5-A2AD-F6C0AEDF91CD}" dt="2023-06-19T05:43:24.421" v="5156" actId="1076"/>
          <ac:spMkLst>
            <pc:docMk/>
            <pc:sldMk cId="218978669" sldId="315"/>
            <ac:spMk id="18" creationId="{3FF28965-AD73-7F7B-D2CF-0B39F410B2C4}"/>
          </ac:spMkLst>
        </pc:spChg>
        <pc:graphicFrameChg chg="del">
          <ac:chgData name="孙 亚洲" userId="8cd9835c6ba098f0" providerId="LiveId" clId="{086B5846-CC9B-46C5-A2AD-F6C0AEDF91CD}" dt="2023-06-19T05:36:29.911" v="5013" actId="478"/>
          <ac:graphicFrameMkLst>
            <pc:docMk/>
            <pc:sldMk cId="218978669" sldId="315"/>
            <ac:graphicFrameMk id="5" creationId="{02FF5B95-2DEA-5C07-649C-3586A762E078}"/>
          </ac:graphicFrameMkLst>
        </pc:graphicFrameChg>
        <pc:picChg chg="del">
          <ac:chgData name="孙 亚洲" userId="8cd9835c6ba098f0" providerId="LiveId" clId="{086B5846-CC9B-46C5-A2AD-F6C0AEDF91CD}" dt="2023-06-19T05:36:36.472" v="5015" actId="478"/>
          <ac:picMkLst>
            <pc:docMk/>
            <pc:sldMk cId="218978669" sldId="315"/>
            <ac:picMk id="3" creationId="{629ED5BA-4985-E736-E21C-F39685568CDB}"/>
          </ac:picMkLst>
        </pc:picChg>
        <pc:picChg chg="add del">
          <ac:chgData name="孙 亚洲" userId="8cd9835c6ba098f0" providerId="LiveId" clId="{086B5846-CC9B-46C5-A2AD-F6C0AEDF91CD}" dt="2023-06-19T05:41:08.009" v="5085" actId="478"/>
          <ac:picMkLst>
            <pc:docMk/>
            <pc:sldMk cId="218978669" sldId="315"/>
            <ac:picMk id="4" creationId="{DC7A159D-AF8D-7349-1875-4D98F81BD090}"/>
          </ac:picMkLst>
        </pc:picChg>
        <pc:picChg chg="add mod">
          <ac:chgData name="孙 亚洲" userId="8cd9835c6ba098f0" providerId="LiveId" clId="{086B5846-CC9B-46C5-A2AD-F6C0AEDF91CD}" dt="2023-06-19T05:41:54.740" v="5106" actId="1037"/>
          <ac:picMkLst>
            <pc:docMk/>
            <pc:sldMk cId="218978669" sldId="315"/>
            <ac:picMk id="10" creationId="{40BD68C4-CFD6-AC13-5C16-F0D86F82311F}"/>
          </ac:picMkLst>
        </pc:picChg>
        <pc:picChg chg="add del mod">
          <ac:chgData name="孙 亚洲" userId="8cd9835c6ba098f0" providerId="LiveId" clId="{086B5846-CC9B-46C5-A2AD-F6C0AEDF91CD}" dt="2023-06-19T05:41:41.659" v="5091"/>
          <ac:picMkLst>
            <pc:docMk/>
            <pc:sldMk cId="218978669" sldId="315"/>
            <ac:picMk id="12" creationId="{8F691FB4-272A-6FF5-348F-FA7C86EB062E}"/>
          </ac:picMkLst>
        </pc:picChg>
        <pc:cxnChg chg="add">
          <ac:chgData name="孙 亚洲" userId="8cd9835c6ba098f0" providerId="LiveId" clId="{086B5846-CC9B-46C5-A2AD-F6C0AEDF91CD}" dt="2023-06-19T05:42:25.481" v="5109" actId="11529"/>
          <ac:cxnSpMkLst>
            <pc:docMk/>
            <pc:sldMk cId="218978669" sldId="315"/>
            <ac:cxnSpMk id="17" creationId="{A56AE95C-9580-9361-E7D9-0FCC1DAA0FF5}"/>
          </ac:cxnSpMkLst>
        </pc:cxnChg>
      </pc:sldChg>
      <pc:sldChg chg="new del">
        <pc:chgData name="孙 亚洲" userId="8cd9835c6ba098f0" providerId="LiveId" clId="{086B5846-CC9B-46C5-A2AD-F6C0AEDF91CD}" dt="2023-06-19T05:36:13.901" v="5011" actId="47"/>
        <pc:sldMkLst>
          <pc:docMk/>
          <pc:sldMk cId="4020918567" sldId="315"/>
        </pc:sldMkLst>
      </pc:sldChg>
      <pc:sldChg chg="addSp delSp modSp add mod">
        <pc:chgData name="孙 亚洲" userId="8cd9835c6ba098f0" providerId="LiveId" clId="{086B5846-CC9B-46C5-A2AD-F6C0AEDF91CD}" dt="2023-06-19T05:49:04.188" v="5366"/>
        <pc:sldMkLst>
          <pc:docMk/>
          <pc:sldMk cId="1400270815" sldId="316"/>
        </pc:sldMkLst>
        <pc:spChg chg="add mod">
          <ac:chgData name="孙 亚洲" userId="8cd9835c6ba098f0" providerId="LiveId" clId="{086B5846-CC9B-46C5-A2AD-F6C0AEDF91CD}" dt="2023-06-19T05:49:04.188" v="5366"/>
          <ac:spMkLst>
            <pc:docMk/>
            <pc:sldMk cId="1400270815" sldId="316"/>
            <ac:spMk id="12" creationId="{C774DB1A-E6A0-7CBF-45C4-3D68CB3D107E}"/>
          </ac:spMkLst>
        </pc:spChg>
        <pc:spChg chg="del">
          <ac:chgData name="孙 亚洲" userId="8cd9835c6ba098f0" providerId="LiveId" clId="{086B5846-CC9B-46C5-A2AD-F6C0AEDF91CD}" dt="2023-06-19T05:43:42.182" v="5160" actId="478"/>
          <ac:spMkLst>
            <pc:docMk/>
            <pc:sldMk cId="1400270815" sldId="316"/>
            <ac:spMk id="14" creationId="{9DFF0A04-E252-FE20-BC7B-C257612B8723}"/>
          </ac:spMkLst>
        </pc:spChg>
        <pc:spChg chg="del">
          <ac:chgData name="孙 亚洲" userId="8cd9835c6ba098f0" providerId="LiveId" clId="{086B5846-CC9B-46C5-A2AD-F6C0AEDF91CD}" dt="2023-06-19T05:43:40.002" v="5159" actId="478"/>
          <ac:spMkLst>
            <pc:docMk/>
            <pc:sldMk cId="1400270815" sldId="316"/>
            <ac:spMk id="15" creationId="{D9AC2186-14B1-03C6-4D74-1BF4BF06A6A2}"/>
          </ac:spMkLst>
        </pc:spChg>
        <pc:spChg chg="del">
          <ac:chgData name="孙 亚洲" userId="8cd9835c6ba098f0" providerId="LiveId" clId="{086B5846-CC9B-46C5-A2AD-F6C0AEDF91CD}" dt="2023-06-19T05:43:36.362" v="5158" actId="478"/>
          <ac:spMkLst>
            <pc:docMk/>
            <pc:sldMk cId="1400270815" sldId="316"/>
            <ac:spMk id="18" creationId="{3FF28965-AD73-7F7B-D2CF-0B39F410B2C4}"/>
          </ac:spMkLst>
        </pc:spChg>
        <pc:picChg chg="add mod">
          <ac:chgData name="孙 亚洲" userId="8cd9835c6ba098f0" providerId="LiveId" clId="{086B5846-CC9B-46C5-A2AD-F6C0AEDF91CD}" dt="2023-06-19T05:44:11.102" v="5163" actId="14100"/>
          <ac:picMkLst>
            <pc:docMk/>
            <pc:sldMk cId="1400270815" sldId="316"/>
            <ac:picMk id="3" creationId="{A847994F-88ED-3D30-0ECC-4F0EAB5BA5AB}"/>
          </ac:picMkLst>
        </pc:picChg>
        <pc:picChg chg="del">
          <ac:chgData name="孙 亚洲" userId="8cd9835c6ba098f0" providerId="LiveId" clId="{086B5846-CC9B-46C5-A2AD-F6C0AEDF91CD}" dt="2023-06-19T05:43:36.362" v="5158" actId="478"/>
          <ac:picMkLst>
            <pc:docMk/>
            <pc:sldMk cId="1400270815" sldId="316"/>
            <ac:picMk id="10" creationId="{40BD68C4-CFD6-AC13-5C16-F0D86F82311F}"/>
          </ac:picMkLst>
        </pc:picChg>
        <pc:cxnChg chg="add mod">
          <ac:chgData name="孙 亚洲" userId="8cd9835c6ba098f0" providerId="LiveId" clId="{086B5846-CC9B-46C5-A2AD-F6C0AEDF91CD}" dt="2023-06-19T05:44:42.424" v="5168" actId="1582"/>
          <ac:cxnSpMkLst>
            <pc:docMk/>
            <pc:sldMk cId="1400270815" sldId="316"/>
            <ac:cxnSpMk id="5" creationId="{ED9BC9D6-0F33-0B5A-A7C0-D9CB976E1F3D}"/>
          </ac:cxnSpMkLst>
        </pc:cxnChg>
        <pc:cxnChg chg="add mod">
          <ac:chgData name="孙 亚洲" userId="8cd9835c6ba098f0" providerId="LiveId" clId="{086B5846-CC9B-46C5-A2AD-F6C0AEDF91CD}" dt="2023-06-19T05:45:33.675" v="5182" actId="208"/>
          <ac:cxnSpMkLst>
            <pc:docMk/>
            <pc:sldMk cId="1400270815" sldId="316"/>
            <ac:cxnSpMk id="8" creationId="{F63C21E3-5F2D-B9E0-85F1-14894E523FB4}"/>
          </ac:cxnSpMkLst>
        </pc:cxnChg>
        <pc:cxnChg chg="del">
          <ac:chgData name="孙 亚洲" userId="8cd9835c6ba098f0" providerId="LiveId" clId="{086B5846-CC9B-46C5-A2AD-F6C0AEDF91CD}" dt="2023-06-19T05:43:40.002" v="5159" actId="478"/>
          <ac:cxnSpMkLst>
            <pc:docMk/>
            <pc:sldMk cId="1400270815" sldId="316"/>
            <ac:cxnSpMk id="17" creationId="{A56AE95C-9580-9361-E7D9-0FCC1DAA0FF5}"/>
          </ac:cxnSpMkLst>
        </pc:cxnChg>
      </pc:sldChg>
      <pc:sldChg chg="addSp modSp add mod">
        <pc:chgData name="孙 亚洲" userId="8cd9835c6ba098f0" providerId="LiveId" clId="{086B5846-CC9B-46C5-A2AD-F6C0AEDF91CD}" dt="2023-06-19T06:16:32.080" v="5430"/>
        <pc:sldMkLst>
          <pc:docMk/>
          <pc:sldMk cId="909551903" sldId="317"/>
        </pc:sldMkLst>
        <pc:picChg chg="add mod">
          <ac:chgData name="孙 亚洲" userId="8cd9835c6ba098f0" providerId="LiveId" clId="{086B5846-CC9B-46C5-A2AD-F6C0AEDF91CD}" dt="2023-06-19T06:16:32.080" v="5430"/>
          <ac:picMkLst>
            <pc:docMk/>
            <pc:sldMk cId="909551903" sldId="317"/>
            <ac:picMk id="5" creationId="{BE9F9F83-AE26-BB06-51A9-7C28E56D6CFE}"/>
          </ac:picMkLst>
        </pc:picChg>
      </pc:sldChg>
      <pc:sldChg chg="new del">
        <pc:chgData name="孙 亚洲" userId="8cd9835c6ba098f0" providerId="LiveId" clId="{086B5846-CC9B-46C5-A2AD-F6C0AEDF91CD}" dt="2023-06-19T06:19:08.906" v="5434" actId="47"/>
        <pc:sldMkLst>
          <pc:docMk/>
          <pc:sldMk cId="872032672" sldId="318"/>
        </pc:sldMkLst>
      </pc:sldChg>
    </pc:docChg>
  </pc:docChgLst>
  <pc:docChgLst>
    <pc:chgData name="孙 亚洲" userId="8cd9835c6ba098f0" providerId="LiveId" clId="{C4E9F509-CD23-4970-81F3-1D106BA913B0}"/>
    <pc:docChg chg="undo redo custSel addSld delSld modSld sldOrd">
      <pc:chgData name="孙 亚洲" userId="8cd9835c6ba098f0" providerId="LiveId" clId="{C4E9F509-CD23-4970-81F3-1D106BA913B0}" dt="2023-06-16T07:51:20.434" v="6433" actId="47"/>
      <pc:docMkLst>
        <pc:docMk/>
      </pc:docMkLst>
      <pc:sldChg chg="addSp modSp new mod">
        <pc:chgData name="孙 亚洲" userId="8cd9835c6ba098f0" providerId="LiveId" clId="{C4E9F509-CD23-4970-81F3-1D106BA913B0}" dt="2023-06-13T11:38:31.825" v="133" actId="20577"/>
        <pc:sldMkLst>
          <pc:docMk/>
          <pc:sldMk cId="3089369338" sldId="256"/>
        </pc:sldMkLst>
        <pc:spChg chg="mod">
          <ac:chgData name="孙 亚洲" userId="8cd9835c6ba098f0" providerId="LiveId" clId="{C4E9F509-CD23-4970-81F3-1D106BA913B0}" dt="2023-06-13T11:37:24.212" v="87"/>
          <ac:spMkLst>
            <pc:docMk/>
            <pc:sldMk cId="3089369338" sldId="256"/>
            <ac:spMk id="2" creationId="{F33C26E8-E832-CA31-712F-D55F02E6FF42}"/>
          </ac:spMkLst>
        </pc:spChg>
        <pc:spChg chg="mod">
          <ac:chgData name="孙 亚洲" userId="8cd9835c6ba098f0" providerId="LiveId" clId="{C4E9F509-CD23-4970-81F3-1D106BA913B0}" dt="2023-06-13T11:38:31.825" v="133" actId="20577"/>
          <ac:spMkLst>
            <pc:docMk/>
            <pc:sldMk cId="3089369338" sldId="256"/>
            <ac:spMk id="3" creationId="{26278D9D-79DE-5329-1D55-DE4BEF065892}"/>
          </ac:spMkLst>
        </pc:spChg>
        <pc:picChg chg="add mod">
          <ac:chgData name="孙 亚洲" userId="8cd9835c6ba098f0" providerId="LiveId" clId="{C4E9F509-CD23-4970-81F3-1D106BA913B0}" dt="2023-06-13T11:38:13.029" v="115" actId="1076"/>
          <ac:picMkLst>
            <pc:docMk/>
            <pc:sldMk cId="3089369338" sldId="256"/>
            <ac:picMk id="4" creationId="{49ACF183-945F-A457-5A6A-CD8808B3E02C}"/>
          </ac:picMkLst>
        </pc:picChg>
      </pc:sldChg>
      <pc:sldChg chg="modSp new mod">
        <pc:chgData name="孙 亚洲" userId="8cd9835c6ba098f0" providerId="LiveId" clId="{C4E9F509-CD23-4970-81F3-1D106BA913B0}" dt="2023-06-13T11:42:33.736" v="194" actId="20577"/>
        <pc:sldMkLst>
          <pc:docMk/>
          <pc:sldMk cId="2127449295" sldId="257"/>
        </pc:sldMkLst>
        <pc:spChg chg="mod">
          <ac:chgData name="孙 亚洲" userId="8cd9835c6ba098f0" providerId="LiveId" clId="{C4E9F509-CD23-4970-81F3-1D106BA913B0}" dt="2023-06-13T11:39:00.073" v="139"/>
          <ac:spMkLst>
            <pc:docMk/>
            <pc:sldMk cId="2127449295" sldId="257"/>
            <ac:spMk id="2" creationId="{99F7821C-AE60-F5CF-E827-29A918F1FC0A}"/>
          </ac:spMkLst>
        </pc:spChg>
        <pc:spChg chg="mod">
          <ac:chgData name="孙 亚洲" userId="8cd9835c6ba098f0" providerId="LiveId" clId="{C4E9F509-CD23-4970-81F3-1D106BA913B0}" dt="2023-06-13T11:42:33.736" v="194" actId="20577"/>
          <ac:spMkLst>
            <pc:docMk/>
            <pc:sldMk cId="2127449295" sldId="257"/>
            <ac:spMk id="3" creationId="{EE3528F3-43FA-1960-1DB4-D7916F6CD188}"/>
          </ac:spMkLst>
        </pc:spChg>
      </pc:sldChg>
      <pc:sldChg chg="modSp new mod">
        <pc:chgData name="孙 亚洲" userId="8cd9835c6ba098f0" providerId="LiveId" clId="{C4E9F509-CD23-4970-81F3-1D106BA913B0}" dt="2023-06-13T11:42:47.946" v="197" actId="20577"/>
        <pc:sldMkLst>
          <pc:docMk/>
          <pc:sldMk cId="1833446591" sldId="258"/>
        </pc:sldMkLst>
        <pc:spChg chg="mod">
          <ac:chgData name="孙 亚洲" userId="8cd9835c6ba098f0" providerId="LiveId" clId="{C4E9F509-CD23-4970-81F3-1D106BA913B0}" dt="2023-06-13T11:42:47.946" v="197" actId="20577"/>
          <ac:spMkLst>
            <pc:docMk/>
            <pc:sldMk cId="1833446591" sldId="258"/>
            <ac:spMk id="2" creationId="{F964D3E4-CADA-3250-E155-6E3CA15F7B81}"/>
          </ac:spMkLst>
        </pc:spChg>
      </pc:sldChg>
      <pc:sldChg chg="addSp delSp modSp new mod">
        <pc:chgData name="孙 亚洲" userId="8cd9835c6ba098f0" providerId="LiveId" clId="{C4E9F509-CD23-4970-81F3-1D106BA913B0}" dt="2023-06-14T03:54:38.079" v="4565" actId="20577"/>
        <pc:sldMkLst>
          <pc:docMk/>
          <pc:sldMk cId="1288559711" sldId="259"/>
        </pc:sldMkLst>
        <pc:spChg chg="del mod">
          <ac:chgData name="孙 亚洲" userId="8cd9835c6ba098f0" providerId="LiveId" clId="{C4E9F509-CD23-4970-81F3-1D106BA913B0}" dt="2023-06-13T11:44:30.436" v="203" actId="478"/>
          <ac:spMkLst>
            <pc:docMk/>
            <pc:sldMk cId="1288559711" sldId="259"/>
            <ac:spMk id="2" creationId="{35549310-8AA3-40BB-5E9F-93B2011E1CF2}"/>
          </ac:spMkLst>
        </pc:spChg>
        <pc:spChg chg="del">
          <ac:chgData name="孙 亚洲" userId="8cd9835c6ba098f0" providerId="LiveId" clId="{C4E9F509-CD23-4970-81F3-1D106BA913B0}" dt="2023-06-13T11:44:33.174" v="204" actId="478"/>
          <ac:spMkLst>
            <pc:docMk/>
            <pc:sldMk cId="1288559711" sldId="259"/>
            <ac:spMk id="3" creationId="{8564B2CE-5632-D6A9-4D0D-26846795BFDC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" creationId="{C506D0D4-ED78-3A22-7114-77E780704933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7" creationId="{3E934CBC-5FEB-35C5-0075-F7DB70D3EB99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0" creationId="{03ED2440-50F0-A26D-B677-1200FE2F8599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1" creationId="{54F8BA4C-2112-DA00-633D-BDC29EF8F04D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2" creationId="{F6BCBEBA-2CAF-DFA6-9883-DE3B995BFFF4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3" creationId="{8EEAE588-150E-4604-09A2-07002991BC65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4" creationId="{B492F10E-F08A-8F96-8DA3-0F7FFAE373C3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5" creationId="{F22F7180-4250-D435-1389-18207D2E9B3E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6" creationId="{1240DDCF-42B1-99C9-F01C-2172878A8D1A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7" creationId="{27AABB0C-C837-57B0-E7D0-12A7CCCE3553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8" creationId="{11AF93E5-A76E-83A0-7CD8-56D5D7451FC5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19" creationId="{3D47485E-1D09-F20A-35A0-AF91892B1658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0" creationId="{A937FEF3-1CCE-37BB-5B68-4A19FB8A333E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1" creationId="{EA5FF7F9-4495-D17D-4BF8-CDBE842F6329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2" creationId="{32C07563-3249-3A3D-CF0E-E8C304A68E41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3" creationId="{C5F9BD8C-8BFA-356C-225F-ECCB82C78DCD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4" creationId="{5F542C3C-943A-42C0-C77A-D945A72FD7C0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5" creationId="{4A84E59D-B464-C120-5543-33279354887A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6" creationId="{81374360-39BA-FB0C-9374-389F160D6001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7" creationId="{29F97CD7-7A15-C855-3AD9-5AB139BD28EE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8" creationId="{D65C8B87-B60B-AE3E-976F-16183F550586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29" creationId="{CFF5F50C-11AC-8244-4C46-1A0636EF80A7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0" creationId="{38DBF5EB-EADB-0DB1-9635-0B9E1644D74A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1" creationId="{A9517297-75AB-9BC6-F3E8-403657EF1795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2" creationId="{6AC37702-C4C1-8731-AC4A-2E274770F251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3" creationId="{7FF3389D-2987-8C55-2B94-D051B4084499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4" creationId="{FB7AE8C8-16B9-000B-DC0B-D14B90A7CD2A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6" creationId="{AF024A63-B511-7B03-A2E6-E8E373C12DBF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38" creationId="{69FB5025-99C3-EC13-4872-4432E9B1CB1A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0" creationId="{C3B5AAC6-FCD2-5068-1A2D-4534D5BA7188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1" creationId="{382FB458-A6B9-29F3-2C34-B0C999CBFEA3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2" creationId="{0407379E-AE85-305A-E5D3-A5EAF64B9A7D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3" creationId="{A87DA51A-495A-C670-8809-72CE4D3C2462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4" creationId="{C865F843-AAC9-C4BD-1E66-30E1C48984E6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6" creationId="{BEF01A40-B547-3746-436F-0EC5EB17C8EE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47" creationId="{37633BC4-464A-AA51-5030-54575B51411D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1" creationId="{1EEDFCA6-B2B3-155E-9963-7139BC8A1B76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3" creationId="{D2FAD1DA-995C-321C-4F31-6DC6569F93E8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5" creationId="{248971B3-C2EE-8C02-686F-E05D35701EC3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6" creationId="{31FBFDC2-27E8-92B0-72B7-D6035958A534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7" creationId="{0330B509-18B9-237B-5899-FE695EC8654D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8" creationId="{2B8766AE-8160-C1AA-3B1F-E316051FC5CF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59" creationId="{CBEE9F61-8F42-1FC2-A0AE-035B56950CA9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60" creationId="{B5673B14-DE7B-E91B-7EBC-B7A3F5D1D446}"/>
          </ac:spMkLst>
        </pc:spChg>
        <pc:spChg chg="add del mod">
          <ac:chgData name="孙 亚洲" userId="8cd9835c6ba098f0" providerId="LiveId" clId="{C4E9F509-CD23-4970-81F3-1D106BA913B0}" dt="2023-06-13T11:44:27.256" v="202"/>
          <ac:spMkLst>
            <pc:docMk/>
            <pc:sldMk cId="1288559711" sldId="259"/>
            <ac:spMk id="61" creationId="{73EB5C1D-6A0A-1E6A-F77E-DEFD3E963A16}"/>
          </ac:spMkLst>
        </pc:spChg>
        <pc:spChg chg="add del mod">
          <ac:chgData name="孙 亚洲" userId="8cd9835c6ba098f0" providerId="LiveId" clId="{C4E9F509-CD23-4970-81F3-1D106BA913B0}" dt="2023-06-13T11:44:33.174" v="204" actId="478"/>
          <ac:spMkLst>
            <pc:docMk/>
            <pc:sldMk cId="1288559711" sldId="259"/>
            <ac:spMk id="63" creationId="{5E7DE41F-2EBC-EC97-B9C0-9E69ACD1196E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64" creationId="{CCE46533-5B8D-A11A-7812-FFD74644EC59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67" creationId="{785A2B47-0F88-3584-C25C-88568F4BC3E5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0" creationId="{EA6CA8DE-819A-64A4-7ADC-E023C7614B66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1" creationId="{35AA779C-D1B8-9634-3507-6EC73B06C426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2" creationId="{8F142F5B-CE8B-3176-BC1C-3CB8D230D75A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3" creationId="{725CC7F9-2BB4-F49E-1658-1BEC9740A8AA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4" creationId="{6E7E18B7-0DC0-C83F-AA19-A3B3CD4FBF16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5" creationId="{F93DFA89-A312-0EF0-92E0-1C248AC7B944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6" creationId="{08C63215-4881-116B-6BD7-6BCD1B8417E7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7" creationId="{5D9D8ADA-5AC0-BA4B-8080-F9FA64268846}"/>
          </ac:spMkLst>
        </pc:spChg>
        <pc:spChg chg="add mod">
          <ac:chgData name="孙 亚洲" userId="8cd9835c6ba098f0" providerId="LiveId" clId="{C4E9F509-CD23-4970-81F3-1D106BA913B0}" dt="2023-06-14T03:54:38.079" v="4565" actId="20577"/>
          <ac:spMkLst>
            <pc:docMk/>
            <pc:sldMk cId="1288559711" sldId="259"/>
            <ac:spMk id="78" creationId="{2958A026-2FB2-2B78-ECBD-CE99ABA91C28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79" creationId="{FA477E4E-70E1-0495-00F8-DACBCBB84F7C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0" creationId="{C4FCC659-F763-80E4-FA07-D09A72EAFC0F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1" creationId="{807F8812-FA8E-DAA5-1310-7B7572A0FC62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2" creationId="{607AB47A-9C7F-02DA-87FB-D005EEB9CA91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3" creationId="{9AA33885-D3F6-D1BA-B891-A4DBF110BBFB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4" creationId="{3E72F9AE-0A1E-C2B7-244A-895B83032B0C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5" creationId="{278F2136-A646-9C9A-E068-7D2D4986B5F6}"/>
          </ac:spMkLst>
        </pc:spChg>
        <pc:spChg chg="add del mod">
          <ac:chgData name="孙 亚洲" userId="8cd9835c6ba098f0" providerId="LiveId" clId="{C4E9F509-CD23-4970-81F3-1D106BA913B0}" dt="2023-06-13T11:45:20.296" v="280" actId="478"/>
          <ac:spMkLst>
            <pc:docMk/>
            <pc:sldMk cId="1288559711" sldId="259"/>
            <ac:spMk id="86" creationId="{0B9070E3-380A-BB08-7FF7-8E75F868107B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7" creationId="{968CEE49-D113-F710-A839-49E7003B4671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8" creationId="{BE63BE81-8733-B3D3-3A58-E69981D6CAB1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89" creationId="{1CCAB195-C6D2-B678-AD0D-BB03853E4DCD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90" creationId="{A3B01544-E792-08FE-BC14-14D1160A098A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91" creationId="{264088ED-3E79-90EF-FEBD-E6EF41967BC9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92" creationId="{C1C9BFE7-FFC3-B74F-9056-78614637B608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93" creationId="{31CF404C-30AA-3551-BD5B-26CC095CCA42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94" creationId="{B36709BC-9914-2794-0688-0DDE29D7AA2E}"/>
          </ac:spMkLst>
        </pc:spChg>
        <pc:spChg chg="add mod">
          <ac:chgData name="孙 亚洲" userId="8cd9835c6ba098f0" providerId="LiveId" clId="{C4E9F509-CD23-4970-81F3-1D106BA913B0}" dt="2023-06-13T12:20:34.682" v="1066" actId="207"/>
          <ac:spMkLst>
            <pc:docMk/>
            <pc:sldMk cId="1288559711" sldId="259"/>
            <ac:spMk id="96" creationId="{02B3B4E6-A9B5-68AB-5554-57E546DD36A7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98" creationId="{19A137EB-F2D7-5421-BFC7-7566E067F920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00" creationId="{536FB5C3-010B-0014-BA1F-492EE97CBB2B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01" creationId="{31D8F63D-3626-7182-FE69-44267744779E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02" creationId="{D32054C7-3897-B534-E3E5-9FF4B49C945C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03" creationId="{62CC68D2-ED04-4E54-2BA7-14B6ACEDFBA0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04" creationId="{CD1448D4-F43D-16BA-D8B6-765871F84F6E}"/>
          </ac:spMkLst>
        </pc:spChg>
        <pc:spChg chg="add mod">
          <ac:chgData name="孙 亚洲" userId="8cd9835c6ba098f0" providerId="LiveId" clId="{C4E9F509-CD23-4970-81F3-1D106BA913B0}" dt="2023-06-13T12:05:00.685" v="621" actId="1076"/>
          <ac:spMkLst>
            <pc:docMk/>
            <pc:sldMk cId="1288559711" sldId="259"/>
            <ac:spMk id="106" creationId="{C9DEB4F8-E15E-953D-B94B-4C7145DA7EC6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07" creationId="{446C1E60-7928-EE4B-EAE1-B224DB9B1C36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1" creationId="{1E1B376B-115C-7B61-FFD7-4360D561B5D1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3" creationId="{CB0A3A86-CBA1-8067-C5F6-7CCD4FD80E27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5" creationId="{C819DFF7-6560-B4D5-AD53-B4C07D6FC6E5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6" creationId="{B95BDD57-FDB8-24EE-B660-C480EB8E11F7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7" creationId="{90BDC744-045A-DD22-CD7C-B21AB002F4C1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8" creationId="{7F58AC58-39AE-7D1D-F80D-229ACAE15435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19" creationId="{72DC3C8B-E4EE-C128-A6B8-7D1970E3DC9E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20" creationId="{898F64BB-97E3-2E5F-4EDE-54C3E1BB098E}"/>
          </ac:spMkLst>
        </pc:spChg>
        <pc:spChg chg="add mod">
          <ac:chgData name="孙 亚洲" userId="8cd9835c6ba098f0" providerId="LiveId" clId="{C4E9F509-CD23-4970-81F3-1D106BA913B0}" dt="2023-06-13T12:04:52.860" v="620" actId="1036"/>
          <ac:spMkLst>
            <pc:docMk/>
            <pc:sldMk cId="1288559711" sldId="259"/>
            <ac:spMk id="121" creationId="{73720152-F012-8F15-095B-FEF88AAAE32E}"/>
          </ac:spMkLst>
        </pc:spChg>
        <pc:spChg chg="add mod">
          <ac:chgData name="孙 亚洲" userId="8cd9835c6ba098f0" providerId="LiveId" clId="{C4E9F509-CD23-4970-81F3-1D106BA913B0}" dt="2023-06-13T11:45:01.446" v="278" actId="403"/>
          <ac:spMkLst>
            <pc:docMk/>
            <pc:sldMk cId="1288559711" sldId="259"/>
            <ac:spMk id="122" creationId="{528BFC40-DAAC-D07A-532C-D89BB57D8243}"/>
          </ac:spMkLst>
        </pc:spChg>
        <pc:spChg chg="add mod">
          <ac:chgData name="孙 亚洲" userId="8cd9835c6ba098f0" providerId="LiveId" clId="{C4E9F509-CD23-4970-81F3-1D106BA913B0}" dt="2023-06-13T12:21:20.603" v="1095"/>
          <ac:spMkLst>
            <pc:docMk/>
            <pc:sldMk cId="1288559711" sldId="259"/>
            <ac:spMk id="123" creationId="{C9A475F9-9FE4-E0B9-E971-7E3FEE9991C9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24" creationId="{980ADD7F-4640-2A5F-FC55-0EA5CB40037E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27" creationId="{AC0F8BC6-54C2-5F95-A10F-E923AF666E5E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0" creationId="{9B35FC95-DC02-DD82-D5D9-93EE6D294168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1" creationId="{58E1FF61-4E9A-A5A5-FE05-F374DE234990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2" creationId="{E9435E36-FA04-2975-EAF3-3DF7B86F835A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3" creationId="{A07A8709-770A-4B56-DBD2-79B0ADA17E7B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4" creationId="{361EAD9F-CE69-8F6A-2C17-09BFB466AEDC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5" creationId="{6A319335-1130-2163-7DFE-6CB480C05B98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6" creationId="{E0132B38-136E-10B6-A7A5-B11352B89C5B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7" creationId="{CABE29FF-D197-5DAA-62BE-98D631977A78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8" creationId="{C0AF0212-C3F8-23A5-65F3-C044C333A0B6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39" creationId="{BD9C8ADA-85F5-45C3-B52E-5F90603F378B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0" creationId="{6F88654C-263E-1BB2-3AFA-003CBC9EDFC8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1" creationId="{0EFCA007-CFDF-C357-4242-8563DE90E8FB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2" creationId="{906FFE20-D333-21C8-B343-F04E8777DA51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3" creationId="{AF0946D7-031E-3D95-E880-D23D9B5AFB1D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4" creationId="{C92158BD-C272-E7BF-EA8A-B0DD84E358D9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5" creationId="{7D40035F-C270-E7FA-BD5A-9E81E076C8D9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6" creationId="{4289C21B-A89B-BE59-6C7E-64E3E5ED99B5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7" creationId="{FF588590-CBCB-E840-A5A9-158E30659A59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8" creationId="{7BAF905F-FB9B-4E70-038A-A8CEE8797031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49" creationId="{6FFA7E4E-49AB-9077-D437-F3B0B7EC3B1F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0" creationId="{D6117AD1-12BA-C7F7-86B9-58599E205370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1" creationId="{04693523-39A9-2515-250A-D2B403F0A698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2" creationId="{9B6D5A93-DE6D-FBA2-CC6D-CCD7787B461A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3" creationId="{18D0CB1C-5D6F-A953-3AF7-04D58A782103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4" creationId="{E40335DB-937A-962C-B77C-33EA7E3A6C2E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6" creationId="{F3F353FD-539A-2B75-8C54-277B15DBD7F3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58" creationId="{7E46B0B5-9645-A6CF-2B49-169C4E3C8612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0" creationId="{453134DF-388F-49C8-E4F0-FDB4E125A246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1" creationId="{9748EBE2-B190-DBE3-8638-C19372CBF722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2" creationId="{CE32B5F1-F972-4693-9500-3A861764A34E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3" creationId="{A99B152D-DBD3-D978-FD4F-E257F085BB3E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4" creationId="{874F2BD8-9BAB-6419-D5F3-373AD53C3A84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6" creationId="{18992B99-A7E9-1B93-FB62-9B295DAAF4C5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67" creationId="{810670C8-930D-AD82-066D-9306B73C279B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1" creationId="{186ECC58-4069-41CE-5FF1-D3FF2EF32198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3" creationId="{037553F3-099F-998D-7C4F-6162F99A840B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5" creationId="{51DAD019-A116-EAE4-05B5-7E3D23967A7D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6" creationId="{D6F57FC2-AB9E-6283-1F66-0057AE187F5F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7" creationId="{F855D520-54F2-C761-F351-B271452E2D3F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8" creationId="{FC4966E0-EFD5-282E-3E5B-384F34F484E0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79" creationId="{32B652B2-3F67-3CC7-68E2-2736550CB196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80" creationId="{46FE7EBE-A78A-F3AA-0251-1AA9C1954A25}"/>
          </ac:spMkLst>
        </pc:spChg>
        <pc:spChg chg="add del mod">
          <ac:chgData name="孙 亚洲" userId="8cd9835c6ba098f0" providerId="LiveId" clId="{C4E9F509-CD23-4970-81F3-1D106BA913B0}" dt="2023-06-13T11:57:28.917" v="339"/>
          <ac:spMkLst>
            <pc:docMk/>
            <pc:sldMk cId="1288559711" sldId="259"/>
            <ac:spMk id="181" creationId="{A8CC8E2B-93A9-6349-C2C8-33925009DB9C}"/>
          </ac:spMkLst>
        </pc:spChg>
        <pc:picChg chg="add del mod">
          <ac:chgData name="孙 亚洲" userId="8cd9835c6ba098f0" providerId="LiveId" clId="{C4E9F509-CD23-4970-81F3-1D106BA913B0}" dt="2023-06-13T11:59:21.861" v="341" actId="478"/>
          <ac:picMkLst>
            <pc:docMk/>
            <pc:sldMk cId="1288559711" sldId="259"/>
            <ac:picMk id="183" creationId="{9BB71433-9056-CA11-DAA3-E923C5511E28}"/>
          </ac:picMkLst>
        </pc:pic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5" creationId="{FE4B3EEB-2B9D-8817-5D1B-2EEBCA127069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6" creationId="{F06ABDF2-6544-E901-E541-92278172BF00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8" creationId="{40EE3BDD-FA8A-1AA2-9F9B-5799E6EFA483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9" creationId="{51C0C900-9C7B-7177-4BF4-0FAD2A9F532F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35" creationId="{C1874A2D-8DEA-AB18-9384-81442F87A005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37" creationId="{6BB4EA86-25DB-BF90-1CE3-348382211206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39" creationId="{0A4514E5-8173-4204-1BED-EFA7A26C922C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45" creationId="{474FB2DF-4CB1-3DA7-9190-7074E6EFD1B8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48" creationId="{3109CF16-4523-C484-A6F6-C0D7D1CB12A9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49" creationId="{32CE4915-B4CD-5242-871C-05261B30EEFF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50" creationId="{D2AECA34-48E2-8E88-7169-1BEC82027D78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52" creationId="{927C8F0C-9DF9-2E24-E522-F37BE9A1ECA2}"/>
          </ac:cxnSpMkLst>
        </pc:cxnChg>
        <pc:cxnChg chg="add del mod">
          <ac:chgData name="孙 亚洲" userId="8cd9835c6ba098f0" providerId="LiveId" clId="{C4E9F509-CD23-4970-81F3-1D106BA913B0}" dt="2023-06-13T11:44:27.256" v="202"/>
          <ac:cxnSpMkLst>
            <pc:docMk/>
            <pc:sldMk cId="1288559711" sldId="259"/>
            <ac:cxnSpMk id="54" creationId="{3CF3DC3F-A962-E2EB-4C67-07C993750B42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65" creationId="{04BB14F4-CAEF-9666-53FE-536AB72D3F33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66" creationId="{93BA639C-F47A-DF5A-E0B2-C06E26BB1697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68" creationId="{CCF74E23-B96A-BA6D-6084-7D853BB73C44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69" creationId="{B145D968-398B-14C2-97DB-5B08B1CCC18C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95" creationId="{EBC866AC-64CD-CEB7-91AF-FAC61DABCC3E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97" creationId="{29FE2BD6-3D60-5F56-19DE-51146E9BABFF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99" creationId="{11B9B497-9BD6-EBA2-EBD7-AB57C11244E5}"/>
          </ac:cxnSpMkLst>
        </pc:cxnChg>
        <pc:cxnChg chg="add mod">
          <ac:chgData name="孙 亚洲" userId="8cd9835c6ba098f0" providerId="LiveId" clId="{C4E9F509-CD23-4970-81F3-1D106BA913B0}" dt="2023-06-13T12:05:05.715" v="633" actId="1035"/>
          <ac:cxnSpMkLst>
            <pc:docMk/>
            <pc:sldMk cId="1288559711" sldId="259"/>
            <ac:cxnSpMk id="105" creationId="{3A3CAA7B-AA06-E08B-C259-CC89A048D251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108" creationId="{AB5C3C6C-A3F8-20DE-AE92-0157234A9F92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109" creationId="{A68A49CF-EA5C-E309-A973-84F724F39B2A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110" creationId="{03162E4A-A777-1762-099C-1A87D2133AF7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112" creationId="{D27D7C3D-3358-18F7-BCD9-322853EDA85C}"/>
          </ac:cxnSpMkLst>
        </pc:cxnChg>
        <pc:cxnChg chg="add mod">
          <ac:chgData name="孙 亚洲" userId="8cd9835c6ba098f0" providerId="LiveId" clId="{C4E9F509-CD23-4970-81F3-1D106BA913B0}" dt="2023-06-13T12:04:52.860" v="620" actId="1036"/>
          <ac:cxnSpMkLst>
            <pc:docMk/>
            <pc:sldMk cId="1288559711" sldId="259"/>
            <ac:cxnSpMk id="114" creationId="{49FC0877-0E96-4A42-26D6-F95D3602B4AE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25" creationId="{43090772-633A-8725-DC9A-46EFF0362D77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26" creationId="{5D10B5FC-710A-387C-8A5F-533B3FD9E18B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28" creationId="{4A08EB48-5D87-4740-60C2-B8319526F24D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29" creationId="{ECDB060A-0A17-0EFD-FB0E-F2AE6AE82838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55" creationId="{61F5E149-DF83-C8D8-8174-9CC36F3CEC8A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57" creationId="{24A975FD-CC39-5CBC-3A2B-C4D2EF6D735B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59" creationId="{EDA2083A-EB48-A4DA-69DB-22B535FEB7CE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65" creationId="{50ACE234-36D8-398E-1A4D-9A6A537FBEE0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68" creationId="{C701F3F9-84D4-FB09-5B9E-FF7E074046E0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69" creationId="{EEC7A63B-0B07-4634-75EF-59887E790745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70" creationId="{F6E78F3E-C887-C14E-1583-0CA2C8EE1830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72" creationId="{B27CFBE5-BB8C-3AD3-FF05-505ABC1C667F}"/>
          </ac:cxnSpMkLst>
        </pc:cxnChg>
        <pc:cxnChg chg="add del mod">
          <ac:chgData name="孙 亚洲" userId="8cd9835c6ba098f0" providerId="LiveId" clId="{C4E9F509-CD23-4970-81F3-1D106BA913B0}" dt="2023-06-13T11:57:28.917" v="339"/>
          <ac:cxnSpMkLst>
            <pc:docMk/>
            <pc:sldMk cId="1288559711" sldId="259"/>
            <ac:cxnSpMk id="174" creationId="{70E5DE71-3E56-CA4C-C239-799BC590460A}"/>
          </ac:cxnSpMkLst>
        </pc:cxnChg>
      </pc:sldChg>
      <pc:sldChg chg="addSp delSp modSp new mod">
        <pc:chgData name="孙 亚洲" userId="8cd9835c6ba098f0" providerId="LiveId" clId="{C4E9F509-CD23-4970-81F3-1D106BA913B0}" dt="2023-06-14T01:26:29.276" v="3637" actId="14100"/>
        <pc:sldMkLst>
          <pc:docMk/>
          <pc:sldMk cId="4217979072" sldId="260"/>
        </pc:sldMkLst>
        <pc:spChg chg="del mod">
          <ac:chgData name="孙 亚洲" userId="8cd9835c6ba098f0" providerId="LiveId" clId="{C4E9F509-CD23-4970-81F3-1D106BA913B0}" dt="2023-06-13T12:05:52.225" v="637" actId="478"/>
          <ac:spMkLst>
            <pc:docMk/>
            <pc:sldMk cId="4217979072" sldId="260"/>
            <ac:spMk id="2" creationId="{36307DEA-3930-5DFB-B27F-A072A672EFCE}"/>
          </ac:spMkLst>
        </pc:spChg>
        <pc:spChg chg="del">
          <ac:chgData name="孙 亚洲" userId="8cd9835c6ba098f0" providerId="LiveId" clId="{C4E9F509-CD23-4970-81F3-1D106BA913B0}" dt="2023-06-13T12:05:52.225" v="637" actId="478"/>
          <ac:spMkLst>
            <pc:docMk/>
            <pc:sldMk cId="4217979072" sldId="260"/>
            <ac:spMk id="3" creationId="{EEAC1717-9C7A-8A62-2C28-19F89E76B541}"/>
          </ac:spMkLst>
        </pc:spChg>
        <pc:spChg chg="add del mod">
          <ac:chgData name="孙 亚洲" userId="8cd9835c6ba098f0" providerId="LiveId" clId="{C4E9F509-CD23-4970-81F3-1D106BA913B0}" dt="2023-06-13T12:05:53.795" v="638" actId="478"/>
          <ac:spMkLst>
            <pc:docMk/>
            <pc:sldMk cId="4217979072" sldId="260"/>
            <ac:spMk id="5" creationId="{A78FFBD8-15C8-5675-4308-B6F85CA169A9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8" creationId="{FFDD073F-C7A7-F237-1680-DB29688771EF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9" creationId="{D0442A88-FCF7-9FC5-A450-E5FCA51DD8A5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0" creationId="{C5156206-1035-82B9-E5C2-1E1E99933404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3" creationId="{2F53EA10-421B-036A-D7F6-82BAF00DA9C3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4" creationId="{2CD025A8-173E-FEFA-A386-F2EFCE292F7D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5" creationId="{DB5B7752-FDAD-D3C5-219A-F3D54150BABD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6" creationId="{B1554E1E-B262-329C-DA32-22495950E674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7" creationId="{0E828DF6-79F4-9774-1F32-DD1128FB49E5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8" creationId="{9FBB5709-09FD-5FA7-5EAD-509F639E1037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19" creationId="{B88BA0CA-907F-EEBC-C26C-D5AE5A77B149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0" creationId="{AAC0C38C-4C7C-2F80-F2EB-D09308330D6B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1" creationId="{CC6B0857-1619-3D1D-93ED-8263921D0CB1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2" creationId="{663F0D78-0D89-FBB2-1DAA-A90E50B0F262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3" creationId="{EB087BAB-05F9-A525-F2B3-3DBB7275A4D0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6" creationId="{81A29FD9-837B-72A9-A448-B7A9F705CDE0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7" creationId="{87132196-AC38-C4EE-396C-AB32B73DFFFD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29" creationId="{D3F8B3B0-BAFC-54C0-1AAB-0EA1ABE37A46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1" creationId="{CBCADDD7-DBDC-6430-D87A-67657E848028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2" creationId="{E97DCB64-0C7A-CE0D-9CEE-8CF27E105E75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3" creationId="{B1FBB900-CB45-77E5-7F81-EFEB320DA0C5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4" creationId="{B9D90EA8-FD0F-8B39-F208-78D252ECDC7F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5" creationId="{8176FEF2-C6DA-E762-3C25-F7782FE8328A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6" creationId="{E6F57332-64E8-7030-86A9-E3D3D35578DA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7" creationId="{9F456882-CB3B-48FC-9706-4B379CA145E4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8" creationId="{839144FA-91DA-3747-AC05-8A920D45E327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39" creationId="{88158841-7B9D-44CC-31FD-117498558FEE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40" creationId="{4B319713-5086-D0B5-C65E-81D7B0E20275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41" creationId="{5C5F2121-61FC-61C2-9511-E646BF37CB30}"/>
          </ac:spMkLst>
        </pc:spChg>
        <pc:spChg chg="add del mod">
          <ac:chgData name="孙 亚洲" userId="8cd9835c6ba098f0" providerId="LiveId" clId="{C4E9F509-CD23-4970-81F3-1D106BA913B0}" dt="2023-06-13T12:07:00.185" v="640" actId="478"/>
          <ac:spMkLst>
            <pc:docMk/>
            <pc:sldMk cId="4217979072" sldId="260"/>
            <ac:spMk id="44" creationId="{81F8BBA9-6910-CD7D-A773-0420B028660C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48" creationId="{347C22DC-A186-B20D-5B13-ED12EB33B9E1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49" creationId="{55EBBA14-7547-B8F5-B227-3811CF3BBB6C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50" creationId="{5C6F5B3D-19FF-874A-9E6A-9A45F1055CE2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53" creationId="{86092BE7-1304-928F-9447-816581ED7922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54" creationId="{4EDED86B-B7CB-BE8A-5992-D60A63ED1B94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55" creationId="{176F4EAE-21C7-F427-BEF3-28A4F7D2806D}"/>
          </ac:spMkLst>
        </pc:spChg>
        <pc:spChg chg="add mod">
          <ac:chgData name="孙 亚洲" userId="8cd9835c6ba098f0" providerId="LiveId" clId="{C4E9F509-CD23-4970-81F3-1D106BA913B0}" dt="2023-06-13T12:22:55.048" v="1135" actId="1076"/>
          <ac:spMkLst>
            <pc:docMk/>
            <pc:sldMk cId="4217979072" sldId="260"/>
            <ac:spMk id="56" creationId="{218F9A1D-6AF5-AE82-7C02-0E7AACA06259}"/>
          </ac:spMkLst>
        </pc:spChg>
        <pc:spChg chg="add mod">
          <ac:chgData name="孙 亚洲" userId="8cd9835c6ba098f0" providerId="LiveId" clId="{C4E9F509-CD23-4970-81F3-1D106BA913B0}" dt="2023-06-13T12:22:51.213" v="1134" actId="113"/>
          <ac:spMkLst>
            <pc:docMk/>
            <pc:sldMk cId="4217979072" sldId="260"/>
            <ac:spMk id="57" creationId="{942E8B4B-7DC8-378F-49B2-566EB5F82833}"/>
          </ac:spMkLst>
        </pc:spChg>
        <pc:spChg chg="add mod">
          <ac:chgData name="孙 亚洲" userId="8cd9835c6ba098f0" providerId="LiveId" clId="{C4E9F509-CD23-4970-81F3-1D106BA913B0}" dt="2023-06-13T12:23:10.976" v="1137" actId="207"/>
          <ac:spMkLst>
            <pc:docMk/>
            <pc:sldMk cId="4217979072" sldId="260"/>
            <ac:spMk id="58" creationId="{53274EED-5534-7CF6-BF4C-07D8A84261E4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59" creationId="{733641B3-E5DB-2679-2F2B-D3898F06CD68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60" creationId="{BF876A56-05FD-51BF-A008-8773DBDDD045}"/>
          </ac:spMkLst>
        </pc:spChg>
        <pc:spChg chg="add mod">
          <ac:chgData name="孙 亚洲" userId="8cd9835c6ba098f0" providerId="LiveId" clId="{C4E9F509-CD23-4970-81F3-1D106BA913B0}" dt="2023-06-13T12:23:16.736" v="1139" actId="113"/>
          <ac:spMkLst>
            <pc:docMk/>
            <pc:sldMk cId="4217979072" sldId="260"/>
            <ac:spMk id="61" creationId="{6EDC206B-D825-DCFB-8024-7C8E1D2A105B}"/>
          </ac:spMkLst>
        </pc:spChg>
        <pc:spChg chg="add mod">
          <ac:chgData name="孙 亚洲" userId="8cd9835c6ba098f0" providerId="LiveId" clId="{C4E9F509-CD23-4970-81F3-1D106BA913B0}" dt="2023-06-13T12:31:34.600" v="1427" actId="1076"/>
          <ac:spMkLst>
            <pc:docMk/>
            <pc:sldMk cId="4217979072" sldId="260"/>
            <ac:spMk id="62" creationId="{59063165-CD7B-C267-839F-7C728F35AD79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63" creationId="{8C9BE9ED-FAE3-7818-2D2B-B084A0D3C6C7}"/>
          </ac:spMkLst>
        </pc:spChg>
        <pc:spChg chg="add mod">
          <ac:chgData name="孙 亚洲" userId="8cd9835c6ba098f0" providerId="LiveId" clId="{C4E9F509-CD23-4970-81F3-1D106BA913B0}" dt="2023-06-13T13:57:46.439" v="2919" actId="1076"/>
          <ac:spMkLst>
            <pc:docMk/>
            <pc:sldMk cId="4217979072" sldId="260"/>
            <ac:spMk id="66" creationId="{F3262E29-C302-A064-49F2-B1768FCB7E00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67" creationId="{75B01694-ACC2-8799-5730-96662EE6259C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69" creationId="{F1C664B6-CE26-DF43-626C-1A4B608910D8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1" creationId="{1F2354A1-35BF-80B7-CCE0-E82843BF91FF}"/>
          </ac:spMkLst>
        </pc:spChg>
        <pc:spChg chg="add mod">
          <ac:chgData name="孙 亚洲" userId="8cd9835c6ba098f0" providerId="LiveId" clId="{C4E9F509-CD23-4970-81F3-1D106BA913B0}" dt="2023-06-13T12:31:58.090" v="1434" actId="1076"/>
          <ac:spMkLst>
            <pc:docMk/>
            <pc:sldMk cId="4217979072" sldId="260"/>
            <ac:spMk id="72" creationId="{1B81A111-9F80-E066-421C-A1AD9AC4DC60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3" creationId="{927CA072-CAFA-ED81-FC69-650793D07AB1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4" creationId="{B0804261-ED65-9BEC-3104-9AFDF1FAC0C0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5" creationId="{9DD172B8-30BD-6DA3-2946-762511911FEC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6" creationId="{B061D028-57AD-58D7-090C-32B2D9F41F65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7" creationId="{E7229AF1-2CBA-8661-9FA8-1B5910CAC0EC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8" creationId="{540F2794-80A9-A8C3-D09C-349D083A57AC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79" creationId="{68B024D2-1DF7-824F-FB1D-9B794AC7D8CE}"/>
          </ac:spMkLst>
        </pc:spChg>
        <pc:spChg chg="add mod">
          <ac:chgData name="孙 亚洲" userId="8cd9835c6ba098f0" providerId="LiveId" clId="{C4E9F509-CD23-4970-81F3-1D106BA913B0}" dt="2023-06-13T12:10:33.953" v="648" actId="1076"/>
          <ac:spMkLst>
            <pc:docMk/>
            <pc:sldMk cId="4217979072" sldId="260"/>
            <ac:spMk id="80" creationId="{6628C263-6C8F-68BA-F05D-7D180DAD9D50}"/>
          </ac:spMkLst>
        </pc:spChg>
        <pc:spChg chg="add del mod">
          <ac:chgData name="孙 亚洲" userId="8cd9835c6ba098f0" providerId="LiveId" clId="{C4E9F509-CD23-4970-81F3-1D106BA913B0}" dt="2023-06-13T12:10:25.551" v="647" actId="478"/>
          <ac:spMkLst>
            <pc:docMk/>
            <pc:sldMk cId="4217979072" sldId="260"/>
            <ac:spMk id="81" creationId="{EC29C986-0CB5-CCDD-8560-368203C7B204}"/>
          </ac:spMkLst>
        </pc:spChg>
        <pc:spChg chg="add del mod">
          <ac:chgData name="孙 亚洲" userId="8cd9835c6ba098f0" providerId="LiveId" clId="{C4E9F509-CD23-4970-81F3-1D106BA913B0}" dt="2023-06-13T12:26:55.465" v="1302" actId="478"/>
          <ac:spMkLst>
            <pc:docMk/>
            <pc:sldMk cId="4217979072" sldId="260"/>
            <ac:spMk id="82" creationId="{7A29A694-8026-C034-894A-783600DE621D}"/>
          </ac:spMkLst>
        </pc:spChg>
        <pc:spChg chg="add mod">
          <ac:chgData name="孙 亚洲" userId="8cd9835c6ba098f0" providerId="LiveId" clId="{C4E9F509-CD23-4970-81F3-1D106BA913B0}" dt="2023-06-13T12:37:45.157" v="1482" actId="20577"/>
          <ac:spMkLst>
            <pc:docMk/>
            <pc:sldMk cId="4217979072" sldId="260"/>
            <ac:spMk id="83" creationId="{4F8A3D8B-DD24-AB4A-5EBC-254845007D7D}"/>
          </ac:spMkLst>
        </pc:spChg>
        <pc:spChg chg="add del mod">
          <ac:chgData name="孙 亚洲" userId="8cd9835c6ba098f0" providerId="LiveId" clId="{C4E9F509-CD23-4970-81F3-1D106BA913B0}" dt="2023-06-13T12:40:13.519" v="1493" actId="478"/>
          <ac:spMkLst>
            <pc:docMk/>
            <pc:sldMk cId="4217979072" sldId="260"/>
            <ac:spMk id="84" creationId="{D1A72280-C1EE-908F-C43C-E4E48E3D017B}"/>
          </ac:spMkLst>
        </pc:spChg>
        <pc:spChg chg="add del mod">
          <ac:chgData name="孙 亚洲" userId="8cd9835c6ba098f0" providerId="LiveId" clId="{C4E9F509-CD23-4970-81F3-1D106BA913B0}" dt="2023-06-13T12:40:13.519" v="1493" actId="478"/>
          <ac:spMkLst>
            <pc:docMk/>
            <pc:sldMk cId="4217979072" sldId="260"/>
            <ac:spMk id="85" creationId="{DE85457D-019F-CCD3-95AD-35DC88FA023A}"/>
          </ac:spMkLst>
        </pc:spChg>
        <pc:spChg chg="add mod">
          <ac:chgData name="孙 亚洲" userId="8cd9835c6ba098f0" providerId="LiveId" clId="{C4E9F509-CD23-4970-81F3-1D106BA913B0}" dt="2023-06-13T12:21:57.594" v="1122" actId="14100"/>
          <ac:spMkLst>
            <pc:docMk/>
            <pc:sldMk cId="4217979072" sldId="260"/>
            <ac:spMk id="86" creationId="{3BB68D49-E15A-73B6-D354-87A454DB813F}"/>
          </ac:spMkLst>
        </pc:spChg>
        <pc:spChg chg="add del mod">
          <ac:chgData name="孙 亚洲" userId="8cd9835c6ba098f0" providerId="LiveId" clId="{C4E9F509-CD23-4970-81F3-1D106BA913B0}" dt="2023-06-13T12:22:00.853" v="1123" actId="478"/>
          <ac:spMkLst>
            <pc:docMk/>
            <pc:sldMk cId="4217979072" sldId="260"/>
            <ac:spMk id="87" creationId="{157F63DA-86F7-DBEA-A309-3029E9846AAB}"/>
          </ac:spMkLst>
        </pc:spChg>
        <pc:spChg chg="add mod">
          <ac:chgData name="孙 亚洲" userId="8cd9835c6ba098f0" providerId="LiveId" clId="{C4E9F509-CD23-4970-81F3-1D106BA913B0}" dt="2023-06-14T01:26:29.276" v="3637" actId="14100"/>
          <ac:spMkLst>
            <pc:docMk/>
            <pc:sldMk cId="4217979072" sldId="260"/>
            <ac:spMk id="94" creationId="{CBD0A38D-99D1-FDF3-9854-E5D60C3D3686}"/>
          </ac:spMkLst>
        </pc:spChg>
        <pc:spChg chg="add mod">
          <ac:chgData name="孙 亚洲" userId="8cd9835c6ba098f0" providerId="LiveId" clId="{C4E9F509-CD23-4970-81F3-1D106BA913B0}" dt="2023-06-13T12:41:14.908" v="1497" actId="14100"/>
          <ac:spMkLst>
            <pc:docMk/>
            <pc:sldMk cId="4217979072" sldId="260"/>
            <ac:spMk id="96" creationId="{60F9545F-3DDB-C7A1-859F-A4B3F6F0D49A}"/>
          </ac:spMkLst>
        </pc:spChg>
        <pc:spChg chg="add del mod">
          <ac:chgData name="孙 亚洲" userId="8cd9835c6ba098f0" providerId="LiveId" clId="{C4E9F509-CD23-4970-81F3-1D106BA913B0}" dt="2023-06-13T12:41:28.608" v="1501"/>
          <ac:spMkLst>
            <pc:docMk/>
            <pc:sldMk cId="4217979072" sldId="260"/>
            <ac:spMk id="99" creationId="{47516B06-00BB-AB92-3EBC-7DEB7E8087AC}"/>
          </ac:spMkLst>
        </pc:spChg>
        <pc:spChg chg="add del mod">
          <ac:chgData name="孙 亚洲" userId="8cd9835c6ba098f0" providerId="LiveId" clId="{C4E9F509-CD23-4970-81F3-1D106BA913B0}" dt="2023-06-13T12:41:41.340" v="1504"/>
          <ac:spMkLst>
            <pc:docMk/>
            <pc:sldMk cId="4217979072" sldId="260"/>
            <ac:spMk id="101" creationId="{C38A4C24-DB75-A064-4302-3F27D1594E8C}"/>
          </ac:spMkLst>
        </pc:spChg>
        <pc:spChg chg="add del mod">
          <ac:chgData name="孙 亚洲" userId="8cd9835c6ba098f0" providerId="LiveId" clId="{C4E9F509-CD23-4970-81F3-1D106BA913B0}" dt="2023-06-13T12:41:41.340" v="1504"/>
          <ac:spMkLst>
            <pc:docMk/>
            <pc:sldMk cId="4217979072" sldId="260"/>
            <ac:spMk id="102" creationId="{66491075-8EB5-5EE2-015C-A8B7BD451C6B}"/>
          </ac:spMkLst>
        </pc:spChg>
        <pc:spChg chg="add mod">
          <ac:chgData name="孙 亚洲" userId="8cd9835c6ba098f0" providerId="LiveId" clId="{C4E9F509-CD23-4970-81F3-1D106BA913B0}" dt="2023-06-13T12:45:09.711" v="1678" actId="14100"/>
          <ac:spMkLst>
            <pc:docMk/>
            <pc:sldMk cId="4217979072" sldId="260"/>
            <ac:spMk id="103" creationId="{C8598FC2-53BE-BD64-FAEB-061D7C1AF5FF}"/>
          </ac:spMkLst>
        </pc:spChg>
        <pc:spChg chg="add mod">
          <ac:chgData name="孙 亚洲" userId="8cd9835c6ba098f0" providerId="LiveId" clId="{C4E9F509-CD23-4970-81F3-1D106BA913B0}" dt="2023-06-13T12:47:26.971" v="1699" actId="688"/>
          <ac:spMkLst>
            <pc:docMk/>
            <pc:sldMk cId="4217979072" sldId="260"/>
            <ac:spMk id="109" creationId="{770BEC79-6C69-7E9B-C5E9-16E7E2ABE1D6}"/>
          </ac:spMkLst>
        </pc:spChg>
        <pc:spChg chg="add mod">
          <ac:chgData name="孙 亚洲" userId="8cd9835c6ba098f0" providerId="LiveId" clId="{C4E9F509-CD23-4970-81F3-1D106BA913B0}" dt="2023-06-13T12:44:01.782" v="1598" actId="1076"/>
          <ac:spMkLst>
            <pc:docMk/>
            <pc:sldMk cId="4217979072" sldId="260"/>
            <ac:spMk id="111" creationId="{1DB28323-9EBC-DE1C-7A56-6D1FA91FDBD3}"/>
          </ac:spMkLst>
        </pc:spChg>
        <pc:spChg chg="add mod">
          <ac:chgData name="孙 亚洲" userId="8cd9835c6ba098f0" providerId="LiveId" clId="{C4E9F509-CD23-4970-81F3-1D106BA913B0}" dt="2023-06-13T12:45:23.251" v="1683" actId="688"/>
          <ac:spMkLst>
            <pc:docMk/>
            <pc:sldMk cId="4217979072" sldId="260"/>
            <ac:spMk id="115" creationId="{BDDA1722-00A1-5EBA-20B3-2F5A54A3FF6E}"/>
          </ac:spMkLst>
        </pc:spChg>
        <pc:spChg chg="add mod">
          <ac:chgData name="孙 亚洲" userId="8cd9835c6ba098f0" providerId="LiveId" clId="{C4E9F509-CD23-4970-81F3-1D106BA913B0}" dt="2023-06-13T12:45:55.701" v="1687" actId="14100"/>
          <ac:spMkLst>
            <pc:docMk/>
            <pc:sldMk cId="4217979072" sldId="260"/>
            <ac:spMk id="120" creationId="{BE52F71E-D7DC-3293-7031-32D03D985057}"/>
          </ac:spMkLst>
        </pc:spChg>
        <pc:spChg chg="add">
          <ac:chgData name="孙 亚洲" userId="8cd9835c6ba098f0" providerId="LiveId" clId="{C4E9F509-CD23-4970-81F3-1D106BA913B0}" dt="2023-06-13T12:46:06.131" v="1688" actId="11529"/>
          <ac:spMkLst>
            <pc:docMk/>
            <pc:sldMk cId="4217979072" sldId="260"/>
            <ac:spMk id="121" creationId="{38AB53D2-990A-9CD6-2264-8B546C2B67A8}"/>
          </ac:spMkLst>
        </pc:spChg>
        <pc:spChg chg="add del mod">
          <ac:chgData name="孙 亚洲" userId="8cd9835c6ba098f0" providerId="LiveId" clId="{C4E9F509-CD23-4970-81F3-1D106BA913B0}" dt="2023-06-13T12:47:36.850" v="1701"/>
          <ac:spMkLst>
            <pc:docMk/>
            <pc:sldMk cId="4217979072" sldId="260"/>
            <ac:spMk id="129" creationId="{19356FCE-2B1A-EA6E-C47F-5A851F576F5A}"/>
          </ac:spMkLst>
        </pc:spChg>
        <pc:spChg chg="add mod">
          <ac:chgData name="孙 亚洲" userId="8cd9835c6ba098f0" providerId="LiveId" clId="{C4E9F509-CD23-4970-81F3-1D106BA913B0}" dt="2023-06-13T12:48:20.644" v="1733" actId="1076"/>
          <ac:spMkLst>
            <pc:docMk/>
            <pc:sldMk cId="4217979072" sldId="260"/>
            <ac:spMk id="130" creationId="{67E5A77C-932F-5FCC-8737-E0FCCB1CBE9A}"/>
          </ac:spMkLst>
        </pc:spChg>
        <pc:spChg chg="add del mod">
          <ac:chgData name="孙 亚洲" userId="8cd9835c6ba098f0" providerId="LiveId" clId="{C4E9F509-CD23-4970-81F3-1D106BA913B0}" dt="2023-06-13T12:49:10.224" v="1737" actId="478"/>
          <ac:spMkLst>
            <pc:docMk/>
            <pc:sldMk cId="4217979072" sldId="260"/>
            <ac:spMk id="131" creationId="{50717A1A-9709-115C-1F92-25774FBE29E2}"/>
          </ac:spMkLst>
        </pc:spChg>
        <pc:spChg chg="add del">
          <ac:chgData name="孙 亚洲" userId="8cd9835c6ba098f0" providerId="LiveId" clId="{C4E9F509-CD23-4970-81F3-1D106BA913B0}" dt="2023-06-13T12:52:52.147" v="1832" actId="478"/>
          <ac:spMkLst>
            <pc:docMk/>
            <pc:sldMk cId="4217979072" sldId="260"/>
            <ac:spMk id="135" creationId="{FAFF8A4E-C940-3D8D-D8FE-FC3387E11C35}"/>
          </ac:spMkLst>
        </pc:spChg>
        <pc:spChg chg="add del">
          <ac:chgData name="孙 亚洲" userId="8cd9835c6ba098f0" providerId="LiveId" clId="{C4E9F509-CD23-4970-81F3-1D106BA913B0}" dt="2023-06-13T12:53:40.698" v="1834" actId="478"/>
          <ac:spMkLst>
            <pc:docMk/>
            <pc:sldMk cId="4217979072" sldId="260"/>
            <ac:spMk id="136" creationId="{AFD085D9-4FFA-1161-0324-17A94509FE48}"/>
          </ac:spMkLst>
        </pc:spChg>
        <pc:spChg chg="add del mod">
          <ac:chgData name="孙 亚洲" userId="8cd9835c6ba098f0" providerId="LiveId" clId="{C4E9F509-CD23-4970-81F3-1D106BA913B0}" dt="2023-06-13T12:53:59.893" v="1838" actId="11529"/>
          <ac:spMkLst>
            <pc:docMk/>
            <pc:sldMk cId="4217979072" sldId="260"/>
            <ac:spMk id="137" creationId="{8F148435-EABF-79C5-50DD-86E670D360B3}"/>
          </ac:spMkLst>
        </pc:spChg>
        <pc:spChg chg="add mod">
          <ac:chgData name="孙 亚洲" userId="8cd9835c6ba098f0" providerId="LiveId" clId="{C4E9F509-CD23-4970-81F3-1D106BA913B0}" dt="2023-06-13T13:57:26.819" v="2916" actId="1076"/>
          <ac:spMkLst>
            <pc:docMk/>
            <pc:sldMk cId="4217979072" sldId="260"/>
            <ac:spMk id="138" creationId="{E2B969A4-7EB4-E581-F14C-D6D39850B11C}"/>
          </ac:spMkLst>
        </pc:spChg>
        <pc:spChg chg="add mod">
          <ac:chgData name="孙 亚洲" userId="8cd9835c6ba098f0" providerId="LiveId" clId="{C4E9F509-CD23-4970-81F3-1D106BA913B0}" dt="2023-06-13T12:56:43.533" v="1943" actId="207"/>
          <ac:spMkLst>
            <pc:docMk/>
            <pc:sldMk cId="4217979072" sldId="260"/>
            <ac:spMk id="139" creationId="{B64C3067-429D-1DD1-F3BC-34CCEAB1B4FF}"/>
          </ac:spMkLst>
        </pc:spChg>
        <pc:spChg chg="add mod">
          <ac:chgData name="孙 亚洲" userId="8cd9835c6ba098f0" providerId="LiveId" clId="{C4E9F509-CD23-4970-81F3-1D106BA913B0}" dt="2023-06-13T13:57:16.354" v="2912" actId="1076"/>
          <ac:spMkLst>
            <pc:docMk/>
            <pc:sldMk cId="4217979072" sldId="260"/>
            <ac:spMk id="140" creationId="{37CA9B39-DDEB-2387-E1D0-404F6A255645}"/>
          </ac:spMkLst>
        </pc:spChg>
        <pc:graphicFrameChg chg="add del mod">
          <ac:chgData name="孙 亚洲" userId="8cd9835c6ba098f0" providerId="LiveId" clId="{C4E9F509-CD23-4970-81F3-1D106BA913B0}" dt="2023-06-13T12:07:00.185" v="640" actId="478"/>
          <ac:graphicFrameMkLst>
            <pc:docMk/>
            <pc:sldMk cId="4217979072" sldId="260"/>
            <ac:graphicFrameMk id="42" creationId="{A359247D-EAEF-C27D-0AE6-7E3A4182C7D6}"/>
          </ac:graphicFrameMkLst>
        </pc:graphicFrameChg>
        <pc:graphicFrameChg chg="add del mod">
          <ac:chgData name="孙 亚洲" userId="8cd9835c6ba098f0" providerId="LiveId" clId="{C4E9F509-CD23-4970-81F3-1D106BA913B0}" dt="2023-06-13T12:07:00.185" v="640" actId="478"/>
          <ac:graphicFrameMkLst>
            <pc:docMk/>
            <pc:sldMk cId="4217979072" sldId="260"/>
            <ac:graphicFrameMk id="43" creationId="{8597A13B-587A-8AE9-2422-7B073C614512}"/>
          </ac:graphicFrameMkLst>
        </pc:graphicFrameChg>
        <pc:graphicFrameChg chg="add del mod">
          <ac:chgData name="孙 亚洲" userId="8cd9835c6ba098f0" providerId="LiveId" clId="{C4E9F509-CD23-4970-81F3-1D106BA913B0}" dt="2023-06-13T12:07:00.185" v="640" actId="478"/>
          <ac:graphicFrameMkLst>
            <pc:docMk/>
            <pc:sldMk cId="4217979072" sldId="260"/>
            <ac:graphicFrameMk id="45" creationId="{6E6E6389-2DC2-AABE-B1C4-CA3D4FEF6AAB}"/>
          </ac:graphicFrameMkLst>
        </pc:graphicFrameChg>
        <pc:graphicFrameChg chg="add del mod replId">
          <ac:chgData name="孙 亚洲" userId="8cd9835c6ba098f0" providerId="LiveId" clId="{C4E9F509-CD23-4970-81F3-1D106BA913B0}" dt="2023-06-13T12:22:14.653" v="1127"/>
          <ac:graphicFrameMkLst>
            <pc:docMk/>
            <pc:sldMk cId="4217979072" sldId="260"/>
            <ac:graphicFrameMk id="88" creationId="{7A29A694-8026-C034-894A-783600DE621D}"/>
          </ac:graphicFrameMkLst>
        </pc:graphicFrameChg>
        <pc:graphicFrameChg chg="add del mod replId">
          <ac:chgData name="孙 亚洲" userId="8cd9835c6ba098f0" providerId="LiveId" clId="{C4E9F509-CD23-4970-81F3-1D106BA913B0}" dt="2023-06-13T12:22:14.653" v="1127"/>
          <ac:graphicFrameMkLst>
            <pc:docMk/>
            <pc:sldMk cId="4217979072" sldId="260"/>
            <ac:graphicFrameMk id="90" creationId="{4F8A3D8B-DD24-AB4A-5EBC-254845007D7D}"/>
          </ac:graphicFrameMkLst>
        </pc:graphicFrameChg>
        <pc:graphicFrameChg chg="add del mod replId">
          <ac:chgData name="孙 亚洲" userId="8cd9835c6ba098f0" providerId="LiveId" clId="{C4E9F509-CD23-4970-81F3-1D106BA913B0}" dt="2023-06-13T12:22:14.653" v="1127"/>
          <ac:graphicFrameMkLst>
            <pc:docMk/>
            <pc:sldMk cId="4217979072" sldId="260"/>
            <ac:graphicFrameMk id="92" creationId="{DE85457D-019F-CCD3-95AD-35DC88FA023A}"/>
          </ac:graphicFrameMkLst>
        </pc:graphicFrameChg>
        <pc:picChg chg="add del mod">
          <ac:chgData name="孙 亚洲" userId="8cd9835c6ba098f0" providerId="LiveId" clId="{C4E9F509-CD23-4970-81F3-1D106BA913B0}" dt="2023-06-13T12:40:09.939" v="1492"/>
          <ac:picMkLst>
            <pc:docMk/>
            <pc:sldMk cId="4217979072" sldId="260"/>
            <ac:picMk id="95" creationId="{97648A1D-0005-7E03-A5D9-383F604836FC}"/>
          </ac:picMkLst>
        </pc:pic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6" creationId="{F61658A5-EB43-E7C7-A6FF-B20A01439073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7" creationId="{77711EA1-4294-A259-415C-B4F380969CF3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11" creationId="{8CBCBF99-BED7-B6C4-35EE-B224FB99AFEB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12" creationId="{D01C939B-1959-5F7E-5215-F9245B8E9748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24" creationId="{6A040E24-252F-ACC8-E5B2-B7707F507F5B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25" creationId="{B9B6F129-2821-0445-5A22-639F6215BF08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28" creationId="{E007D850-9D41-2584-8DE0-6B958A8F443E}"/>
          </ac:cxnSpMkLst>
        </pc:cxnChg>
        <pc:cxnChg chg="add del mod">
          <ac:chgData name="孙 亚洲" userId="8cd9835c6ba098f0" providerId="LiveId" clId="{C4E9F509-CD23-4970-81F3-1D106BA913B0}" dt="2023-06-13T12:07:00.185" v="640" actId="478"/>
          <ac:cxnSpMkLst>
            <pc:docMk/>
            <pc:sldMk cId="4217979072" sldId="260"/>
            <ac:cxnSpMk id="30" creationId="{13EE5FC6-FF23-C5B3-86AE-F463ECED239C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46" creationId="{ABE2C06A-A58F-02CF-CE49-5446BD837E96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47" creationId="{096FEBAC-6990-261F-C20C-D97F5272F1AF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51" creationId="{E546BDB2-4EEC-3BB6-444F-BD5CFBCC2627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52" creationId="{DC89F0BE-0E10-AE3B-D3BA-792910DF987D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64" creationId="{C4A1BBE0-15AF-F3D3-08AF-C9F5265DB12A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65" creationId="{62F451E0-A199-645F-BF50-3E23B098E25C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68" creationId="{E903A0AE-853A-B3CC-DBEE-6113317588EF}"/>
          </ac:cxnSpMkLst>
        </pc:cxnChg>
        <pc:cxnChg chg="add mod">
          <ac:chgData name="孙 亚洲" userId="8cd9835c6ba098f0" providerId="LiveId" clId="{C4E9F509-CD23-4970-81F3-1D106BA913B0}" dt="2023-06-13T12:10:33.953" v="648" actId="1076"/>
          <ac:cxnSpMkLst>
            <pc:docMk/>
            <pc:sldMk cId="4217979072" sldId="260"/>
            <ac:cxnSpMk id="70" creationId="{2EF2BAB4-6C78-0D1E-3CAB-0C8A0E80C63B}"/>
          </ac:cxnSpMkLst>
        </pc:cxnChg>
        <pc:cxnChg chg="add mod">
          <ac:chgData name="孙 亚洲" userId="8cd9835c6ba098f0" providerId="LiveId" clId="{C4E9F509-CD23-4970-81F3-1D106BA913B0}" dt="2023-06-13T12:45:09.711" v="1678" actId="14100"/>
          <ac:cxnSpMkLst>
            <pc:docMk/>
            <pc:sldMk cId="4217979072" sldId="260"/>
            <ac:cxnSpMk id="98" creationId="{7D7C71CF-0789-DDB1-50BB-2CE4364E687F}"/>
          </ac:cxnSpMkLst>
        </pc:cxnChg>
        <pc:cxnChg chg="add del mod">
          <ac:chgData name="孙 亚洲" userId="8cd9835c6ba098f0" providerId="LiveId" clId="{C4E9F509-CD23-4970-81F3-1D106BA913B0}" dt="2023-06-13T12:43:17.976" v="1580" actId="478"/>
          <ac:cxnSpMkLst>
            <pc:docMk/>
            <pc:sldMk cId="4217979072" sldId="260"/>
            <ac:cxnSpMk id="108" creationId="{097ACEF7-DF2C-6E48-E6F7-06C9D0070925}"/>
          </ac:cxnSpMkLst>
        </pc:cxnChg>
        <pc:cxnChg chg="add del mod">
          <ac:chgData name="孙 亚洲" userId="8cd9835c6ba098f0" providerId="LiveId" clId="{C4E9F509-CD23-4970-81F3-1D106BA913B0}" dt="2023-06-13T12:43:52.262" v="1596" actId="478"/>
          <ac:cxnSpMkLst>
            <pc:docMk/>
            <pc:sldMk cId="4217979072" sldId="260"/>
            <ac:cxnSpMk id="110" creationId="{14982D6A-1E48-AFB6-48D5-3AA6B40459EE}"/>
          </ac:cxnSpMkLst>
        </pc:cxnChg>
        <pc:cxnChg chg="add mod">
          <ac:chgData name="孙 亚洲" userId="8cd9835c6ba098f0" providerId="LiveId" clId="{C4E9F509-CD23-4970-81F3-1D106BA913B0}" dt="2023-06-13T12:45:09.711" v="1678" actId="14100"/>
          <ac:cxnSpMkLst>
            <pc:docMk/>
            <pc:sldMk cId="4217979072" sldId="260"/>
            <ac:cxnSpMk id="112" creationId="{70184213-45FB-4AF2-C92F-368052F2344E}"/>
          </ac:cxnSpMkLst>
        </pc:cxnChg>
        <pc:cxnChg chg="add del mod">
          <ac:chgData name="孙 亚洲" userId="8cd9835c6ba098f0" providerId="LiveId" clId="{C4E9F509-CD23-4970-81F3-1D106BA913B0}" dt="2023-06-13T12:46:18.016" v="1691" actId="478"/>
          <ac:cxnSpMkLst>
            <pc:docMk/>
            <pc:sldMk cId="4217979072" sldId="260"/>
            <ac:cxnSpMk id="122" creationId="{7363A305-C4F6-5D40-0021-240EEA93C572}"/>
          </ac:cxnSpMkLst>
        </pc:cxnChg>
        <pc:cxnChg chg="add mod">
          <ac:chgData name="孙 亚洲" userId="8cd9835c6ba098f0" providerId="LiveId" clId="{C4E9F509-CD23-4970-81F3-1D106BA913B0}" dt="2023-06-13T12:47:08.931" v="1698" actId="14100"/>
          <ac:cxnSpMkLst>
            <pc:docMk/>
            <pc:sldMk cId="4217979072" sldId="260"/>
            <ac:cxnSpMk id="124" creationId="{744E4D1B-B609-4E7F-8C2D-90D09DEEF3EF}"/>
          </ac:cxnSpMkLst>
        </pc:cxnChg>
        <pc:cxnChg chg="add mod">
          <ac:chgData name="孙 亚洲" userId="8cd9835c6ba098f0" providerId="LiveId" clId="{C4E9F509-CD23-4970-81F3-1D106BA913B0}" dt="2023-06-13T12:52:33.134" v="1829" actId="14100"/>
          <ac:cxnSpMkLst>
            <pc:docMk/>
            <pc:sldMk cId="4217979072" sldId="260"/>
            <ac:cxnSpMk id="133" creationId="{85B7F002-4E44-4D58-6133-F9F2F349FDDF}"/>
          </ac:cxnSpMkLst>
        </pc:cxnChg>
        <pc:cxnChg chg="add del">
          <ac:chgData name="孙 亚洲" userId="8cd9835c6ba098f0" providerId="LiveId" clId="{C4E9F509-CD23-4970-81F3-1D106BA913B0}" dt="2023-06-13T13:56:31.369" v="2888" actId="478"/>
          <ac:cxnSpMkLst>
            <pc:docMk/>
            <pc:sldMk cId="4217979072" sldId="260"/>
            <ac:cxnSpMk id="142" creationId="{15CF1714-A2C9-6F8B-9EDB-E3314B9A2985}"/>
          </ac:cxnSpMkLst>
        </pc:cxnChg>
        <pc:cxnChg chg="add mod">
          <ac:chgData name="孙 亚洲" userId="8cd9835c6ba098f0" providerId="LiveId" clId="{C4E9F509-CD23-4970-81F3-1D106BA913B0}" dt="2023-06-13T13:57:55.109" v="2920" actId="14100"/>
          <ac:cxnSpMkLst>
            <pc:docMk/>
            <pc:sldMk cId="4217979072" sldId="260"/>
            <ac:cxnSpMk id="144" creationId="{B1E2B54F-89D7-3322-365D-92CF707B7434}"/>
          </ac:cxnSpMkLst>
        </pc:cxnChg>
        <pc:cxnChg chg="add mod">
          <ac:chgData name="孙 亚洲" userId="8cd9835c6ba098f0" providerId="LiveId" clId="{C4E9F509-CD23-4970-81F3-1D106BA913B0}" dt="2023-06-13T13:57:21.829" v="2914" actId="14100"/>
          <ac:cxnSpMkLst>
            <pc:docMk/>
            <pc:sldMk cId="4217979072" sldId="260"/>
            <ac:cxnSpMk id="145" creationId="{07650DB9-D1E1-8F56-E5D2-1E9D385E9CC2}"/>
          </ac:cxnSpMkLst>
        </pc:cxnChg>
      </pc:sldChg>
      <pc:sldChg chg="modSp add mod">
        <pc:chgData name="孙 亚洲" userId="8cd9835c6ba098f0" providerId="LiveId" clId="{C4E9F509-CD23-4970-81F3-1D106BA913B0}" dt="2023-06-14T03:54:32.457" v="4561" actId="20577"/>
        <pc:sldMkLst>
          <pc:docMk/>
          <pc:sldMk cId="3331385810" sldId="261"/>
        </pc:sldMkLst>
        <pc:spChg chg="mod">
          <ac:chgData name="孙 亚洲" userId="8cd9835c6ba098f0" providerId="LiveId" clId="{C4E9F509-CD23-4970-81F3-1D106BA913B0}" dt="2023-06-14T03:54:32.457" v="4561" actId="20577"/>
          <ac:spMkLst>
            <pc:docMk/>
            <pc:sldMk cId="3331385810" sldId="261"/>
            <ac:spMk id="78" creationId="{2958A026-2FB2-2B78-ECBD-CE99ABA91C28}"/>
          </ac:spMkLst>
        </pc:spChg>
        <pc:spChg chg="mod">
          <ac:chgData name="孙 亚洲" userId="8cd9835c6ba098f0" providerId="LiveId" clId="{C4E9F509-CD23-4970-81F3-1D106BA913B0}" dt="2023-06-13T12:11:31.213" v="662" actId="14100"/>
          <ac:spMkLst>
            <pc:docMk/>
            <pc:sldMk cId="3331385810" sldId="261"/>
            <ac:spMk id="122" creationId="{528BFC40-DAAC-D07A-532C-D89BB57D8243}"/>
          </ac:spMkLst>
        </pc:spChg>
        <pc:spChg chg="mod">
          <ac:chgData name="孙 亚洲" userId="8cd9835c6ba098f0" providerId="LiveId" clId="{C4E9F509-CD23-4970-81F3-1D106BA913B0}" dt="2023-06-14T03:45:02.026" v="4559" actId="20577"/>
          <ac:spMkLst>
            <pc:docMk/>
            <pc:sldMk cId="3331385810" sldId="261"/>
            <ac:spMk id="123" creationId="{C9A475F9-9FE4-E0B9-E971-7E3FEE9991C9}"/>
          </ac:spMkLst>
        </pc:spChg>
      </pc:sldChg>
      <pc:sldChg chg="addSp delSp modSp new mod">
        <pc:chgData name="孙 亚洲" userId="8cd9835c6ba098f0" providerId="LiveId" clId="{C4E9F509-CD23-4970-81F3-1D106BA913B0}" dt="2023-06-13T12:35:16.304" v="1480" actId="14100"/>
        <pc:sldMkLst>
          <pc:docMk/>
          <pc:sldMk cId="4277506618" sldId="262"/>
        </pc:sldMkLst>
        <pc:spChg chg="del">
          <ac:chgData name="孙 亚洲" userId="8cd9835c6ba098f0" providerId="LiveId" clId="{C4E9F509-CD23-4970-81F3-1D106BA913B0}" dt="2023-06-13T12:30:13.173" v="1413" actId="478"/>
          <ac:spMkLst>
            <pc:docMk/>
            <pc:sldMk cId="4277506618" sldId="262"/>
            <ac:spMk id="2" creationId="{886CC657-14B2-B476-3384-D916ED332B9C}"/>
          </ac:spMkLst>
        </pc:spChg>
        <pc:spChg chg="del">
          <ac:chgData name="孙 亚洲" userId="8cd9835c6ba098f0" providerId="LiveId" clId="{C4E9F509-CD23-4970-81F3-1D106BA913B0}" dt="2023-06-13T12:30:13.173" v="1413" actId="478"/>
          <ac:spMkLst>
            <pc:docMk/>
            <pc:sldMk cId="4277506618" sldId="262"/>
            <ac:spMk id="3" creationId="{BC75D29A-2D0E-67D7-18A0-7AAA07D9FFF2}"/>
          </ac:spMkLst>
        </pc:spChg>
        <pc:spChg chg="add del mod">
          <ac:chgData name="孙 亚洲" userId="8cd9835c6ba098f0" providerId="LiveId" clId="{C4E9F509-CD23-4970-81F3-1D106BA913B0}" dt="2023-06-13T12:30:45.701" v="1419" actId="478"/>
          <ac:spMkLst>
            <pc:docMk/>
            <pc:sldMk cId="4277506618" sldId="262"/>
            <ac:spMk id="4" creationId="{420B72AE-1041-8719-0113-1E65357881F2}"/>
          </ac:spMkLst>
        </pc:spChg>
        <pc:spChg chg="add mod">
          <ac:chgData name="孙 亚洲" userId="8cd9835c6ba098f0" providerId="LiveId" clId="{C4E9F509-CD23-4970-81F3-1D106BA913B0}" dt="2023-06-13T12:34:27.678" v="1469" actId="1076"/>
          <ac:spMkLst>
            <pc:docMk/>
            <pc:sldMk cId="4277506618" sldId="262"/>
            <ac:spMk id="5" creationId="{2D979829-5902-3030-A2DA-074B60BC3E56}"/>
          </ac:spMkLst>
        </pc:spChg>
        <pc:spChg chg="add mod">
          <ac:chgData name="孙 亚洲" userId="8cd9835c6ba098f0" providerId="LiveId" clId="{C4E9F509-CD23-4970-81F3-1D106BA913B0}" dt="2023-06-13T12:34:33.198" v="1470" actId="1076"/>
          <ac:spMkLst>
            <pc:docMk/>
            <pc:sldMk cId="4277506618" sldId="262"/>
            <ac:spMk id="6" creationId="{3C00A8B0-D8DE-F632-3B36-C2FEC2020A4E}"/>
          </ac:spMkLst>
        </pc:spChg>
        <pc:spChg chg="add mod">
          <ac:chgData name="孙 亚洲" userId="8cd9835c6ba098f0" providerId="LiveId" clId="{C4E9F509-CD23-4970-81F3-1D106BA913B0}" dt="2023-06-13T12:30:18.421" v="1415" actId="1076"/>
          <ac:spMkLst>
            <pc:docMk/>
            <pc:sldMk cId="4277506618" sldId="262"/>
            <ac:spMk id="7" creationId="{A977DE2A-0AA9-36CA-4093-1A5F530D0939}"/>
          </ac:spMkLst>
        </pc:spChg>
        <pc:spChg chg="add mod">
          <ac:chgData name="孙 亚洲" userId="8cd9835c6ba098f0" providerId="LiveId" clId="{C4E9F509-CD23-4970-81F3-1D106BA913B0}" dt="2023-06-13T12:34:51.023" v="1474" actId="27636"/>
          <ac:spMkLst>
            <pc:docMk/>
            <pc:sldMk cId="4277506618" sldId="262"/>
            <ac:spMk id="8" creationId="{B5B1F1BC-1674-8924-8C74-5F7C85CAA2E1}"/>
          </ac:spMkLst>
        </pc:spChg>
        <pc:spChg chg="add mod">
          <ac:chgData name="孙 亚洲" userId="8cd9835c6ba098f0" providerId="LiveId" clId="{C4E9F509-CD23-4970-81F3-1D106BA913B0}" dt="2023-06-13T12:35:03.998" v="1477" actId="14100"/>
          <ac:spMkLst>
            <pc:docMk/>
            <pc:sldMk cId="4277506618" sldId="262"/>
            <ac:spMk id="10" creationId="{9D4EA383-8688-33DE-C209-D142BA6C5A39}"/>
          </ac:spMkLst>
        </pc:spChg>
        <pc:spChg chg="add mod">
          <ac:chgData name="孙 亚洲" userId="8cd9835c6ba098f0" providerId="LiveId" clId="{C4E9F509-CD23-4970-81F3-1D106BA913B0}" dt="2023-06-13T12:35:16.304" v="1480" actId="14100"/>
          <ac:spMkLst>
            <pc:docMk/>
            <pc:sldMk cId="4277506618" sldId="262"/>
            <ac:spMk id="11" creationId="{0F6A8A88-C18E-CBC8-33EF-4053D1BE4287}"/>
          </ac:spMkLst>
        </pc:spChg>
        <pc:spChg chg="add mod">
          <ac:chgData name="孙 亚洲" userId="8cd9835c6ba098f0" providerId="LiveId" clId="{C4E9F509-CD23-4970-81F3-1D106BA913B0}" dt="2023-06-13T12:30:35.580" v="1418" actId="14100"/>
          <ac:spMkLst>
            <pc:docMk/>
            <pc:sldMk cId="4277506618" sldId="262"/>
            <ac:spMk id="12" creationId="{914CA74C-A01D-0117-3ADD-2C4EE24AC29B}"/>
          </ac:spMkLst>
        </pc:spChg>
        <pc:spChg chg="add del mod">
          <ac:chgData name="孙 亚洲" userId="8cd9835c6ba098f0" providerId="LiveId" clId="{C4E9F509-CD23-4970-81F3-1D106BA913B0}" dt="2023-06-13T12:30:50.430" v="1420" actId="478"/>
          <ac:spMkLst>
            <pc:docMk/>
            <pc:sldMk cId="4277506618" sldId="262"/>
            <ac:spMk id="14" creationId="{94F43BE4-9DDD-D236-4385-69C1113E1D6D}"/>
          </ac:spMkLst>
        </pc:spChg>
        <pc:graphicFrameChg chg="add del mod replId">
          <ac:chgData name="孙 亚洲" userId="8cd9835c6ba098f0" providerId="LiveId" clId="{C4E9F509-CD23-4970-81F3-1D106BA913B0}" dt="2023-06-13T12:33:25.743" v="1445"/>
          <ac:graphicFrameMkLst>
            <pc:docMk/>
            <pc:sldMk cId="4277506618" sldId="262"/>
            <ac:graphicFrameMk id="15" creationId="{2D979829-5902-3030-A2DA-074B60BC3E56}"/>
          </ac:graphicFrameMkLst>
        </pc:graphicFrameChg>
        <pc:graphicFrameChg chg="add del mod replId">
          <ac:chgData name="孙 亚洲" userId="8cd9835c6ba098f0" providerId="LiveId" clId="{C4E9F509-CD23-4970-81F3-1D106BA913B0}" dt="2023-06-13T12:33:25.743" v="1445"/>
          <ac:graphicFrameMkLst>
            <pc:docMk/>
            <pc:sldMk cId="4277506618" sldId="262"/>
            <ac:graphicFrameMk id="17" creationId="{3C00A8B0-D8DE-F632-3B36-C2FEC2020A4E}"/>
          </ac:graphicFrameMkLst>
        </pc:graphicFrameChg>
        <pc:graphicFrameChg chg="add del mod replId">
          <ac:chgData name="孙 亚洲" userId="8cd9835c6ba098f0" providerId="LiveId" clId="{C4E9F509-CD23-4970-81F3-1D106BA913B0}" dt="2023-06-13T12:33:25.743" v="1445"/>
          <ac:graphicFrameMkLst>
            <pc:docMk/>
            <pc:sldMk cId="4277506618" sldId="262"/>
            <ac:graphicFrameMk id="19" creationId="{B5B1F1BC-1674-8924-8C74-5F7C85CAA2E1}"/>
          </ac:graphicFrameMkLst>
        </pc:graphicFrameChg>
        <pc:graphicFrameChg chg="add del mod replId">
          <ac:chgData name="孙 亚洲" userId="8cd9835c6ba098f0" providerId="LiveId" clId="{C4E9F509-CD23-4970-81F3-1D106BA913B0}" dt="2023-06-13T12:33:25.743" v="1445"/>
          <ac:graphicFrameMkLst>
            <pc:docMk/>
            <pc:sldMk cId="4277506618" sldId="262"/>
            <ac:graphicFrameMk id="21" creationId="{9D4EA383-8688-33DE-C209-D142BA6C5A39}"/>
          </ac:graphicFrameMkLst>
        </pc:graphicFrameChg>
        <pc:cxnChg chg="add mod">
          <ac:chgData name="孙 亚洲" userId="8cd9835c6ba098f0" providerId="LiveId" clId="{C4E9F509-CD23-4970-81F3-1D106BA913B0}" dt="2023-06-13T12:30:18.421" v="1415" actId="1076"/>
          <ac:cxnSpMkLst>
            <pc:docMk/>
            <pc:sldMk cId="4277506618" sldId="262"/>
            <ac:cxnSpMk id="9" creationId="{884245D6-634C-6EF9-64A7-A1E964DD8BA9}"/>
          </ac:cxnSpMkLst>
        </pc:cxnChg>
      </pc:sldChg>
      <pc:sldChg chg="addSp delSp modSp new mod">
        <pc:chgData name="孙 亚洲" userId="8cd9835c6ba098f0" providerId="LiveId" clId="{C4E9F509-CD23-4970-81F3-1D106BA913B0}" dt="2023-06-13T12:51:22.656" v="1826" actId="403"/>
        <pc:sldMkLst>
          <pc:docMk/>
          <pc:sldMk cId="3098885291" sldId="263"/>
        </pc:sldMkLst>
        <pc:spChg chg="del">
          <ac:chgData name="孙 亚洲" userId="8cd9835c6ba098f0" providerId="LiveId" clId="{C4E9F509-CD23-4970-81F3-1D106BA913B0}" dt="2023-06-13T12:39:10.403" v="1484" actId="478"/>
          <ac:spMkLst>
            <pc:docMk/>
            <pc:sldMk cId="3098885291" sldId="263"/>
            <ac:spMk id="2" creationId="{620E3FEA-B58A-9ED9-39C5-8668B622360A}"/>
          </ac:spMkLst>
        </pc:spChg>
        <pc:spChg chg="del">
          <ac:chgData name="孙 亚洲" userId="8cd9835c6ba098f0" providerId="LiveId" clId="{C4E9F509-CD23-4970-81F3-1D106BA913B0}" dt="2023-06-13T12:39:10.403" v="1484" actId="478"/>
          <ac:spMkLst>
            <pc:docMk/>
            <pc:sldMk cId="3098885291" sldId="263"/>
            <ac:spMk id="3" creationId="{B6CA94F6-9CEB-ECAB-66BF-75C81CDEE639}"/>
          </ac:spMkLst>
        </pc:spChg>
        <pc:spChg chg="add mod">
          <ac:chgData name="孙 亚洲" userId="8cd9835c6ba098f0" providerId="LiveId" clId="{C4E9F509-CD23-4970-81F3-1D106BA913B0}" dt="2023-06-13T12:39:20.619" v="1487"/>
          <ac:spMkLst>
            <pc:docMk/>
            <pc:sldMk cId="3098885291" sldId="263"/>
            <ac:spMk id="5" creationId="{C85C07C9-9907-C884-C8EE-E3C9448C1C89}"/>
          </ac:spMkLst>
        </pc:spChg>
        <pc:spChg chg="add">
          <ac:chgData name="孙 亚洲" userId="8cd9835c6ba098f0" providerId="LiveId" clId="{C4E9F509-CD23-4970-81F3-1D106BA913B0}" dt="2023-06-13T12:49:18.948" v="1738" actId="11529"/>
          <ac:spMkLst>
            <pc:docMk/>
            <pc:sldMk cId="3098885291" sldId="263"/>
            <ac:spMk id="6" creationId="{789270C3-A60F-BCE4-3373-D3991F27F31E}"/>
          </ac:spMkLst>
        </pc:spChg>
        <pc:spChg chg="add mod">
          <ac:chgData name="孙 亚洲" userId="8cd9835c6ba098f0" providerId="LiveId" clId="{C4E9F509-CD23-4970-81F3-1D106BA913B0}" dt="2023-06-13T12:50:16.134" v="1777" actId="20577"/>
          <ac:spMkLst>
            <pc:docMk/>
            <pc:sldMk cId="3098885291" sldId="263"/>
            <ac:spMk id="7" creationId="{1F8222DC-1C05-2A9D-C3E9-6F3FDAB4C887}"/>
          </ac:spMkLst>
        </pc:spChg>
        <pc:spChg chg="add mod">
          <ac:chgData name="孙 亚洲" userId="8cd9835c6ba098f0" providerId="LiveId" clId="{C4E9F509-CD23-4970-81F3-1D106BA913B0}" dt="2023-06-13T12:51:22.656" v="1826" actId="403"/>
          <ac:spMkLst>
            <pc:docMk/>
            <pc:sldMk cId="3098885291" sldId="263"/>
            <ac:spMk id="8" creationId="{37177B74-05D5-FC9E-4BEC-847093D495E3}"/>
          </ac:spMkLst>
        </pc:spChg>
        <pc:picChg chg="add mod">
          <ac:chgData name="孙 亚洲" userId="8cd9835c6ba098f0" providerId="LiveId" clId="{C4E9F509-CD23-4970-81F3-1D106BA913B0}" dt="2023-06-13T12:39:14.381" v="1486" actId="1076"/>
          <ac:picMkLst>
            <pc:docMk/>
            <pc:sldMk cId="3098885291" sldId="263"/>
            <ac:picMk id="4" creationId="{19ED0B90-7C3E-62ED-A022-D0F655FA633C}"/>
          </ac:picMkLst>
        </pc:picChg>
      </pc:sldChg>
      <pc:sldChg chg="addSp delSp modSp new mod">
        <pc:chgData name="孙 亚洲" userId="8cd9835c6ba098f0" providerId="LiveId" clId="{C4E9F509-CD23-4970-81F3-1D106BA913B0}" dt="2023-06-13T13:16:23.725" v="2106" actId="1582"/>
        <pc:sldMkLst>
          <pc:docMk/>
          <pc:sldMk cId="838862532" sldId="264"/>
        </pc:sldMkLst>
        <pc:spChg chg="del mod">
          <ac:chgData name="孙 亚洲" userId="8cd9835c6ba098f0" providerId="LiveId" clId="{C4E9F509-CD23-4970-81F3-1D106BA913B0}" dt="2023-06-13T13:12:07.163" v="1980" actId="478"/>
          <ac:spMkLst>
            <pc:docMk/>
            <pc:sldMk cId="838862532" sldId="264"/>
            <ac:spMk id="2" creationId="{77370DD0-FA7A-0E58-831F-A7047C248471}"/>
          </ac:spMkLst>
        </pc:spChg>
        <pc:spChg chg="del">
          <ac:chgData name="孙 亚洲" userId="8cd9835c6ba098f0" providerId="LiveId" clId="{C4E9F509-CD23-4970-81F3-1D106BA913B0}" dt="2023-06-13T13:12:07.163" v="1980" actId="478"/>
          <ac:spMkLst>
            <pc:docMk/>
            <pc:sldMk cId="838862532" sldId="264"/>
            <ac:spMk id="3" creationId="{08A14F6A-80C0-9B1E-02D0-0D383D378947}"/>
          </ac:spMkLst>
        </pc:spChg>
        <pc:spChg chg="add del mod">
          <ac:chgData name="孙 亚洲" userId="8cd9835c6ba098f0" providerId="LiveId" clId="{C4E9F509-CD23-4970-81F3-1D106BA913B0}" dt="2023-06-13T13:12:09.603" v="1981" actId="478"/>
          <ac:spMkLst>
            <pc:docMk/>
            <pc:sldMk cId="838862532" sldId="264"/>
            <ac:spMk id="5" creationId="{A9D77C8E-071F-0C1A-27B6-352B44430A38}"/>
          </ac:spMkLst>
        </pc:spChg>
        <pc:spChg chg="add mod">
          <ac:chgData name="孙 亚洲" userId="8cd9835c6ba098f0" providerId="LiveId" clId="{C4E9F509-CD23-4970-81F3-1D106BA913B0}" dt="2023-06-13T13:12:59.517" v="1990" actId="14100"/>
          <ac:spMkLst>
            <pc:docMk/>
            <pc:sldMk cId="838862532" sldId="264"/>
            <ac:spMk id="8" creationId="{9865E11B-5B92-CDAA-6F33-6D58CDAA65F9}"/>
          </ac:spMkLst>
        </pc:spChg>
        <pc:spChg chg="add mod">
          <ac:chgData name="孙 亚洲" userId="8cd9835c6ba098f0" providerId="LiveId" clId="{C4E9F509-CD23-4970-81F3-1D106BA913B0}" dt="2023-06-13T13:13:20.883" v="1995" actId="1076"/>
          <ac:spMkLst>
            <pc:docMk/>
            <pc:sldMk cId="838862532" sldId="264"/>
            <ac:spMk id="9" creationId="{CA9103C1-8467-7B96-398D-6CD8653B854B}"/>
          </ac:spMkLst>
        </pc:spChg>
        <pc:spChg chg="add mod">
          <ac:chgData name="孙 亚洲" userId="8cd9835c6ba098f0" providerId="LiveId" clId="{C4E9F509-CD23-4970-81F3-1D106BA913B0}" dt="2023-06-13T13:14:15.983" v="2041" actId="1076"/>
          <ac:spMkLst>
            <pc:docMk/>
            <pc:sldMk cId="838862532" sldId="264"/>
            <ac:spMk id="10" creationId="{A29C3B3B-AC81-06E2-7125-724A88A077A2}"/>
          </ac:spMkLst>
        </pc:spChg>
        <pc:spChg chg="add mod">
          <ac:chgData name="孙 亚洲" userId="8cd9835c6ba098f0" providerId="LiveId" clId="{C4E9F509-CD23-4970-81F3-1D106BA913B0}" dt="2023-06-13T13:14:31.742" v="2048" actId="14100"/>
          <ac:spMkLst>
            <pc:docMk/>
            <pc:sldMk cId="838862532" sldId="264"/>
            <ac:spMk id="11" creationId="{0E760A69-64BB-16D3-8FB1-7AA448663128}"/>
          </ac:spMkLst>
        </pc:spChg>
        <pc:spChg chg="add mod">
          <ac:chgData name="孙 亚洲" userId="8cd9835c6ba098f0" providerId="LiveId" clId="{C4E9F509-CD23-4970-81F3-1D106BA913B0}" dt="2023-06-13T13:15:17.718" v="2079" actId="1076"/>
          <ac:spMkLst>
            <pc:docMk/>
            <pc:sldMk cId="838862532" sldId="264"/>
            <ac:spMk id="12" creationId="{2A0C9CF4-AB16-3882-1429-4D6A223C2ABF}"/>
          </ac:spMkLst>
        </pc:spChg>
        <pc:spChg chg="add mod">
          <ac:chgData name="孙 亚洲" userId="8cd9835c6ba098f0" providerId="LiveId" clId="{C4E9F509-CD23-4970-81F3-1D106BA913B0}" dt="2023-06-13T13:15:26.592" v="2093" actId="20577"/>
          <ac:spMkLst>
            <pc:docMk/>
            <pc:sldMk cId="838862532" sldId="264"/>
            <ac:spMk id="17" creationId="{5101D31E-F766-0674-4261-2D8B12B4222F}"/>
          </ac:spMkLst>
        </pc:spChg>
        <pc:picChg chg="add mod">
          <ac:chgData name="孙 亚洲" userId="8cd9835c6ba098f0" providerId="LiveId" clId="{C4E9F509-CD23-4970-81F3-1D106BA913B0}" dt="2023-06-13T13:12:42.453" v="1983" actId="1076"/>
          <ac:picMkLst>
            <pc:docMk/>
            <pc:sldMk cId="838862532" sldId="264"/>
            <ac:picMk id="7" creationId="{E8030409-4C12-1C82-9A6E-99F11EBC4EFC}"/>
          </ac:picMkLst>
        </pc:picChg>
        <pc:cxnChg chg="add del">
          <ac:chgData name="孙 亚洲" userId="8cd9835c6ba098f0" providerId="LiveId" clId="{C4E9F509-CD23-4970-81F3-1D106BA913B0}" dt="2023-06-13T13:14:57.752" v="2067" actId="478"/>
          <ac:cxnSpMkLst>
            <pc:docMk/>
            <pc:sldMk cId="838862532" sldId="264"/>
            <ac:cxnSpMk id="14" creationId="{9FDA67D5-7F5B-202F-5DEF-05DF215A7203}"/>
          </ac:cxnSpMkLst>
        </pc:cxnChg>
        <pc:cxnChg chg="add mod">
          <ac:chgData name="孙 亚洲" userId="8cd9835c6ba098f0" providerId="LiveId" clId="{C4E9F509-CD23-4970-81F3-1D106BA913B0}" dt="2023-06-13T13:15:30.677" v="2094" actId="14100"/>
          <ac:cxnSpMkLst>
            <pc:docMk/>
            <pc:sldMk cId="838862532" sldId="264"/>
            <ac:cxnSpMk id="16" creationId="{4303F220-A1D2-A239-3B46-F7A9A2A7B89C}"/>
          </ac:cxnSpMkLst>
        </pc:cxnChg>
        <pc:cxnChg chg="add del">
          <ac:chgData name="孙 亚洲" userId="8cd9835c6ba098f0" providerId="LiveId" clId="{C4E9F509-CD23-4970-81F3-1D106BA913B0}" dt="2023-06-13T13:15:47.254" v="2096" actId="478"/>
          <ac:cxnSpMkLst>
            <pc:docMk/>
            <pc:sldMk cId="838862532" sldId="264"/>
            <ac:cxnSpMk id="20" creationId="{9C9FAD2E-1E93-C6D1-FD45-F70F41CFD81A}"/>
          </ac:cxnSpMkLst>
        </pc:cxnChg>
        <pc:cxnChg chg="add mod">
          <ac:chgData name="孙 亚洲" userId="8cd9835c6ba098f0" providerId="LiveId" clId="{C4E9F509-CD23-4970-81F3-1D106BA913B0}" dt="2023-06-13T13:16:23.725" v="2106" actId="1582"/>
          <ac:cxnSpMkLst>
            <pc:docMk/>
            <pc:sldMk cId="838862532" sldId="264"/>
            <ac:cxnSpMk id="22" creationId="{06E691CB-CCC8-0746-651A-AF59C123FBFA}"/>
          </ac:cxnSpMkLst>
        </pc:cxnChg>
      </pc:sldChg>
      <pc:sldChg chg="addSp delSp modSp add mod">
        <pc:chgData name="孙 亚洲" userId="8cd9835c6ba098f0" providerId="LiveId" clId="{C4E9F509-CD23-4970-81F3-1D106BA913B0}" dt="2023-06-13T13:17:35.872" v="2136" actId="14100"/>
        <pc:sldMkLst>
          <pc:docMk/>
          <pc:sldMk cId="304325762" sldId="265"/>
        </pc:sldMkLst>
        <pc:spChg chg="add mod">
          <ac:chgData name="孙 亚洲" userId="8cd9835c6ba098f0" providerId="LiveId" clId="{C4E9F509-CD23-4970-81F3-1D106BA913B0}" dt="2023-06-13T13:17:35.872" v="2136" actId="14100"/>
          <ac:spMkLst>
            <pc:docMk/>
            <pc:sldMk cId="304325762" sldId="265"/>
            <ac:spMk id="4" creationId="{E8B4BC28-E292-706D-A681-103BCCBEF616}"/>
          </ac:spMkLst>
        </pc:spChg>
        <pc:spChg chg="del">
          <ac:chgData name="孙 亚洲" userId="8cd9835c6ba098f0" providerId="LiveId" clId="{C4E9F509-CD23-4970-81F3-1D106BA913B0}" dt="2023-06-13T13:16:48.622" v="2108" actId="478"/>
          <ac:spMkLst>
            <pc:docMk/>
            <pc:sldMk cId="304325762" sldId="265"/>
            <ac:spMk id="9" creationId="{CA9103C1-8467-7B96-398D-6CD8653B854B}"/>
          </ac:spMkLst>
        </pc:spChg>
        <pc:spChg chg="del">
          <ac:chgData name="孙 亚洲" userId="8cd9835c6ba098f0" providerId="LiveId" clId="{C4E9F509-CD23-4970-81F3-1D106BA913B0}" dt="2023-06-13T13:16:48.622" v="2108" actId="478"/>
          <ac:spMkLst>
            <pc:docMk/>
            <pc:sldMk cId="304325762" sldId="265"/>
            <ac:spMk id="10" creationId="{A29C3B3B-AC81-06E2-7125-724A88A077A2}"/>
          </ac:spMkLst>
        </pc:spChg>
        <pc:spChg chg="del">
          <ac:chgData name="孙 亚洲" userId="8cd9835c6ba098f0" providerId="LiveId" clId="{C4E9F509-CD23-4970-81F3-1D106BA913B0}" dt="2023-06-13T13:16:48.622" v="2108" actId="478"/>
          <ac:spMkLst>
            <pc:docMk/>
            <pc:sldMk cId="304325762" sldId="265"/>
            <ac:spMk id="11" creationId="{0E760A69-64BB-16D3-8FB1-7AA448663128}"/>
          </ac:spMkLst>
        </pc:spChg>
        <pc:spChg chg="del">
          <ac:chgData name="孙 亚洲" userId="8cd9835c6ba098f0" providerId="LiveId" clId="{C4E9F509-CD23-4970-81F3-1D106BA913B0}" dt="2023-06-13T13:16:48.622" v="2108" actId="478"/>
          <ac:spMkLst>
            <pc:docMk/>
            <pc:sldMk cId="304325762" sldId="265"/>
            <ac:spMk id="12" creationId="{2A0C9CF4-AB16-3882-1429-4D6A223C2ABF}"/>
          </ac:spMkLst>
        </pc:spChg>
        <pc:spChg chg="del">
          <ac:chgData name="孙 亚洲" userId="8cd9835c6ba098f0" providerId="LiveId" clId="{C4E9F509-CD23-4970-81F3-1D106BA913B0}" dt="2023-06-13T13:16:48.622" v="2108" actId="478"/>
          <ac:spMkLst>
            <pc:docMk/>
            <pc:sldMk cId="304325762" sldId="265"/>
            <ac:spMk id="17" creationId="{5101D31E-F766-0674-4261-2D8B12B4222F}"/>
          </ac:spMkLst>
        </pc:spChg>
        <pc:picChg chg="add mod">
          <ac:chgData name="孙 亚洲" userId="8cd9835c6ba098f0" providerId="LiveId" clId="{C4E9F509-CD23-4970-81F3-1D106BA913B0}" dt="2023-06-13T13:17:16.430" v="2110" actId="14100"/>
          <ac:picMkLst>
            <pc:docMk/>
            <pc:sldMk cId="304325762" sldId="265"/>
            <ac:picMk id="3" creationId="{9B6F5C09-66C7-81D3-9032-22BB49B926E0}"/>
          </ac:picMkLst>
        </pc:picChg>
        <pc:picChg chg="del">
          <ac:chgData name="孙 亚洲" userId="8cd9835c6ba098f0" providerId="LiveId" clId="{C4E9F509-CD23-4970-81F3-1D106BA913B0}" dt="2023-06-13T13:16:48.622" v="2108" actId="478"/>
          <ac:picMkLst>
            <pc:docMk/>
            <pc:sldMk cId="304325762" sldId="265"/>
            <ac:picMk id="7" creationId="{E8030409-4C12-1C82-9A6E-99F11EBC4EFC}"/>
          </ac:picMkLst>
        </pc:picChg>
        <pc:cxnChg chg="del mod">
          <ac:chgData name="孙 亚洲" userId="8cd9835c6ba098f0" providerId="LiveId" clId="{C4E9F509-CD23-4970-81F3-1D106BA913B0}" dt="2023-06-13T13:16:48.622" v="2108" actId="478"/>
          <ac:cxnSpMkLst>
            <pc:docMk/>
            <pc:sldMk cId="304325762" sldId="265"/>
            <ac:cxnSpMk id="16" creationId="{4303F220-A1D2-A239-3B46-F7A9A2A7B89C}"/>
          </ac:cxnSpMkLst>
        </pc:cxnChg>
        <pc:cxnChg chg="del">
          <ac:chgData name="孙 亚洲" userId="8cd9835c6ba098f0" providerId="LiveId" clId="{C4E9F509-CD23-4970-81F3-1D106BA913B0}" dt="2023-06-13T13:16:48.622" v="2108" actId="478"/>
          <ac:cxnSpMkLst>
            <pc:docMk/>
            <pc:sldMk cId="304325762" sldId="265"/>
            <ac:cxnSpMk id="22" creationId="{06E691CB-CCC8-0746-651A-AF59C123FBFA}"/>
          </ac:cxnSpMkLst>
        </pc:cxnChg>
      </pc:sldChg>
      <pc:sldChg chg="addSp delSp modSp new del mod">
        <pc:chgData name="孙 亚洲" userId="8cd9835c6ba098f0" providerId="LiveId" clId="{C4E9F509-CD23-4970-81F3-1D106BA913B0}" dt="2023-06-16T03:09:16.247" v="4671" actId="47"/>
        <pc:sldMkLst>
          <pc:docMk/>
          <pc:sldMk cId="320073078" sldId="266"/>
        </pc:sldMkLst>
        <pc:spChg chg="del">
          <ac:chgData name="孙 亚洲" userId="8cd9835c6ba098f0" providerId="LiveId" clId="{C4E9F509-CD23-4970-81F3-1D106BA913B0}" dt="2023-06-14T01:43:01.759" v="3638" actId="478"/>
          <ac:spMkLst>
            <pc:docMk/>
            <pc:sldMk cId="320073078" sldId="266"/>
            <ac:spMk id="2" creationId="{D03337D9-02CC-1EF4-A9F7-D1FB6CE24ADC}"/>
          </ac:spMkLst>
        </pc:spChg>
        <pc:spChg chg="del">
          <ac:chgData name="孙 亚洲" userId="8cd9835c6ba098f0" providerId="LiveId" clId="{C4E9F509-CD23-4970-81F3-1D106BA913B0}" dt="2023-06-14T01:43:01.759" v="3638" actId="478"/>
          <ac:spMkLst>
            <pc:docMk/>
            <pc:sldMk cId="320073078" sldId="266"/>
            <ac:spMk id="3" creationId="{AD879788-F925-CEF7-FED5-547B02DFB4A2}"/>
          </ac:spMkLst>
        </pc:spChg>
        <pc:spChg chg="add mod">
          <ac:chgData name="孙 亚洲" userId="8cd9835c6ba098f0" providerId="LiveId" clId="{C4E9F509-CD23-4970-81F3-1D106BA913B0}" dt="2023-06-14T01:43:27.412" v="3660" actId="14100"/>
          <ac:spMkLst>
            <pc:docMk/>
            <pc:sldMk cId="320073078" sldId="266"/>
            <ac:spMk id="6" creationId="{90480BF9-C6AE-DBD9-57AE-3DA5B880D17F}"/>
          </ac:spMkLst>
        </pc:spChg>
        <pc:spChg chg="add mod">
          <ac:chgData name="孙 亚洲" userId="8cd9835c6ba098f0" providerId="LiveId" clId="{C4E9F509-CD23-4970-81F3-1D106BA913B0}" dt="2023-06-16T03:07:33.368" v="4668" actId="1035"/>
          <ac:spMkLst>
            <pc:docMk/>
            <pc:sldMk cId="320073078" sldId="266"/>
            <ac:spMk id="7" creationId="{C27909FE-DBC5-C9A5-D6D4-A2025A54A57E}"/>
          </ac:spMkLst>
        </pc:spChg>
        <pc:spChg chg="add mod">
          <ac:chgData name="孙 亚洲" userId="8cd9835c6ba098f0" providerId="LiveId" clId="{C4E9F509-CD23-4970-81F3-1D106BA913B0}" dt="2023-06-16T03:07:33.368" v="4668" actId="1035"/>
          <ac:spMkLst>
            <pc:docMk/>
            <pc:sldMk cId="320073078" sldId="266"/>
            <ac:spMk id="8" creationId="{AEC010E1-118C-A3CB-5041-F12C76020903}"/>
          </ac:spMkLst>
        </pc:spChg>
        <pc:spChg chg="add mod">
          <ac:chgData name="孙 亚洲" userId="8cd9835c6ba098f0" providerId="LiveId" clId="{C4E9F509-CD23-4970-81F3-1D106BA913B0}" dt="2023-06-16T03:07:33.368" v="4668" actId="1035"/>
          <ac:spMkLst>
            <pc:docMk/>
            <pc:sldMk cId="320073078" sldId="266"/>
            <ac:spMk id="9" creationId="{59071C7A-D851-BC74-3A24-32F32086DAE4}"/>
          </ac:spMkLst>
        </pc:spChg>
        <pc:spChg chg="add mod">
          <ac:chgData name="孙 亚洲" userId="8cd9835c6ba098f0" providerId="LiveId" clId="{C4E9F509-CD23-4970-81F3-1D106BA913B0}" dt="2023-06-16T03:07:33.368" v="4668" actId="1035"/>
          <ac:spMkLst>
            <pc:docMk/>
            <pc:sldMk cId="320073078" sldId="266"/>
            <ac:spMk id="10" creationId="{848DF67E-7825-B264-8463-6C1E5A7E2159}"/>
          </ac:spMkLst>
        </pc:spChg>
        <pc:spChg chg="add mod">
          <ac:chgData name="孙 亚洲" userId="8cd9835c6ba098f0" providerId="LiveId" clId="{C4E9F509-CD23-4970-81F3-1D106BA913B0}" dt="2023-06-16T03:07:33.368" v="4668" actId="1035"/>
          <ac:spMkLst>
            <pc:docMk/>
            <pc:sldMk cId="320073078" sldId="266"/>
            <ac:spMk id="11" creationId="{E7451C72-A2BC-1363-9C47-04C4CBFE0DBE}"/>
          </ac:spMkLst>
        </pc:spChg>
        <pc:spChg chg="add mod">
          <ac:chgData name="孙 亚洲" userId="8cd9835c6ba098f0" providerId="LiveId" clId="{C4E9F509-CD23-4970-81F3-1D106BA913B0}" dt="2023-06-16T03:07:33.368" v="4668" actId="1035"/>
          <ac:spMkLst>
            <pc:docMk/>
            <pc:sldMk cId="320073078" sldId="266"/>
            <ac:spMk id="12" creationId="{8CC535C0-F51E-A53D-8A05-47D11B3A6AB2}"/>
          </ac:spMkLst>
        </pc:spChg>
        <pc:spChg chg="add mod">
          <ac:chgData name="孙 亚洲" userId="8cd9835c6ba098f0" providerId="LiveId" clId="{C4E9F509-CD23-4970-81F3-1D106BA913B0}" dt="2023-06-14T01:49:34.401" v="3736" actId="14100"/>
          <ac:spMkLst>
            <pc:docMk/>
            <pc:sldMk cId="320073078" sldId="266"/>
            <ac:spMk id="13" creationId="{3A1FE245-0837-4580-DB4D-057F4DE1E5D3}"/>
          </ac:spMkLst>
        </pc:spChg>
        <pc:spChg chg="add mod">
          <ac:chgData name="孙 亚洲" userId="8cd9835c6ba098f0" providerId="LiveId" clId="{C4E9F509-CD23-4970-81F3-1D106BA913B0}" dt="2023-06-14T01:55:36.760" v="3995" actId="14100"/>
          <ac:spMkLst>
            <pc:docMk/>
            <pc:sldMk cId="320073078" sldId="266"/>
            <ac:spMk id="14" creationId="{A6D9FDB5-A508-66B1-3605-4A3D614D8066}"/>
          </ac:spMkLst>
        </pc:spChg>
        <pc:spChg chg="add mod">
          <ac:chgData name="孙 亚洲" userId="8cd9835c6ba098f0" providerId="LiveId" clId="{C4E9F509-CD23-4970-81F3-1D106BA913B0}" dt="2023-06-14T01:53:10.021" v="3872" actId="1076"/>
          <ac:spMkLst>
            <pc:docMk/>
            <pc:sldMk cId="320073078" sldId="266"/>
            <ac:spMk id="15" creationId="{5BD92075-F113-1A1B-5A45-261BD01822A6}"/>
          </ac:spMkLst>
        </pc:spChg>
        <pc:spChg chg="add mod">
          <ac:chgData name="孙 亚洲" userId="8cd9835c6ba098f0" providerId="LiveId" clId="{C4E9F509-CD23-4970-81F3-1D106BA913B0}" dt="2023-06-14T01:59:22.113" v="4148" actId="404"/>
          <ac:spMkLst>
            <pc:docMk/>
            <pc:sldMk cId="320073078" sldId="266"/>
            <ac:spMk id="16" creationId="{0073B755-44FD-59E2-B443-194F1EC4C952}"/>
          </ac:spMkLst>
        </pc:spChg>
        <pc:picChg chg="add del mod ord">
          <ac:chgData name="孙 亚洲" userId="8cd9835c6ba098f0" providerId="LiveId" clId="{C4E9F509-CD23-4970-81F3-1D106BA913B0}" dt="2023-06-16T03:09:13.183" v="4670" actId="478"/>
          <ac:picMkLst>
            <pc:docMk/>
            <pc:sldMk cId="320073078" sldId="266"/>
            <ac:picMk id="3" creationId="{685899BE-3FEB-21EE-EDAB-BF834371D944}"/>
          </ac:picMkLst>
        </pc:picChg>
        <pc:picChg chg="add del mod">
          <ac:chgData name="孙 亚洲" userId="8cd9835c6ba098f0" providerId="LiveId" clId="{C4E9F509-CD23-4970-81F3-1D106BA913B0}" dt="2023-06-16T03:06:47.196" v="4573" actId="478"/>
          <ac:picMkLst>
            <pc:docMk/>
            <pc:sldMk cId="320073078" sldId="266"/>
            <ac:picMk id="5" creationId="{090CC82E-3821-6317-C7AA-C9FB8CF76EF7}"/>
          </ac:picMkLst>
        </pc:picChg>
      </pc:sldChg>
      <pc:sldChg chg="addSp delSp modSp add mod">
        <pc:chgData name="孙 亚洲" userId="8cd9835c6ba098f0" providerId="LiveId" clId="{C4E9F509-CD23-4970-81F3-1D106BA913B0}" dt="2023-06-13T13:18:24.532" v="2141" actId="1076"/>
        <pc:sldMkLst>
          <pc:docMk/>
          <pc:sldMk cId="1798528845" sldId="267"/>
        </pc:sldMkLst>
        <pc:picChg chg="del">
          <ac:chgData name="孙 亚洲" userId="8cd9835c6ba098f0" providerId="LiveId" clId="{C4E9F509-CD23-4970-81F3-1D106BA913B0}" dt="2023-06-13T13:18:06.402" v="2139" actId="478"/>
          <ac:picMkLst>
            <pc:docMk/>
            <pc:sldMk cId="1798528845" sldId="267"/>
            <ac:picMk id="3" creationId="{9B6F5C09-66C7-81D3-9032-22BB49B926E0}"/>
          </ac:picMkLst>
        </pc:picChg>
        <pc:picChg chg="add mod">
          <ac:chgData name="孙 亚洲" userId="8cd9835c6ba098f0" providerId="LiveId" clId="{C4E9F509-CD23-4970-81F3-1D106BA913B0}" dt="2023-06-13T13:18:24.532" v="2141" actId="1076"/>
          <ac:picMkLst>
            <pc:docMk/>
            <pc:sldMk cId="1798528845" sldId="267"/>
            <ac:picMk id="5" creationId="{0DD4EB77-1630-0EA5-A1F7-097DB4688A11}"/>
          </ac:picMkLst>
        </pc:picChg>
      </pc:sldChg>
      <pc:sldChg chg="addSp delSp modSp new del mod">
        <pc:chgData name="孙 亚洲" userId="8cd9835c6ba098f0" providerId="LiveId" clId="{C4E9F509-CD23-4970-81F3-1D106BA913B0}" dt="2023-06-16T06:38:48.249" v="5306" actId="2696"/>
        <pc:sldMkLst>
          <pc:docMk/>
          <pc:sldMk cId="724165796" sldId="268"/>
        </pc:sldMkLst>
        <pc:spChg chg="del">
          <ac:chgData name="孙 亚洲" userId="8cd9835c6ba098f0" providerId="LiveId" clId="{C4E9F509-CD23-4970-81F3-1D106BA913B0}" dt="2023-06-13T13:21:32.271" v="2144" actId="478"/>
          <ac:spMkLst>
            <pc:docMk/>
            <pc:sldMk cId="724165796" sldId="268"/>
            <ac:spMk id="2" creationId="{1D538B53-BA3D-6E5F-DABB-2A6F44E95860}"/>
          </ac:spMkLst>
        </pc:spChg>
        <pc:spChg chg="del">
          <ac:chgData name="孙 亚洲" userId="8cd9835c6ba098f0" providerId="LiveId" clId="{C4E9F509-CD23-4970-81F3-1D106BA913B0}" dt="2023-06-13T13:21:32.271" v="2144" actId="478"/>
          <ac:spMkLst>
            <pc:docMk/>
            <pc:sldMk cId="724165796" sldId="268"/>
            <ac:spMk id="3" creationId="{E0DFB9B5-2E4A-AAA9-EA81-20456FD046C1}"/>
          </ac:spMkLst>
        </pc:spChg>
        <pc:spChg chg="add mod">
          <ac:chgData name="孙 亚洲" userId="8cd9835c6ba098f0" providerId="LiveId" clId="{C4E9F509-CD23-4970-81F3-1D106BA913B0}" dt="2023-06-13T13:21:48.541" v="2158" actId="14100"/>
          <ac:spMkLst>
            <pc:docMk/>
            <pc:sldMk cId="724165796" sldId="268"/>
            <ac:spMk id="4" creationId="{A0BE3905-C8BE-7811-7CA1-F469EEBB95D8}"/>
          </ac:spMkLst>
        </pc:spChg>
        <pc:spChg chg="add mod">
          <ac:chgData name="孙 亚洲" userId="8cd9835c6ba098f0" providerId="LiveId" clId="{C4E9F509-CD23-4970-81F3-1D106BA913B0}" dt="2023-06-13T13:39:46.767" v="2418" actId="1076"/>
          <ac:spMkLst>
            <pc:docMk/>
            <pc:sldMk cId="724165796" sldId="268"/>
            <ac:spMk id="7" creationId="{38B37474-05BB-04E0-82A1-4187E137AAEC}"/>
          </ac:spMkLst>
        </pc:spChg>
        <pc:spChg chg="add del mod">
          <ac:chgData name="孙 亚洲" userId="8cd9835c6ba098f0" providerId="LiveId" clId="{C4E9F509-CD23-4970-81F3-1D106BA913B0}" dt="2023-06-13T13:32:59.128" v="2258" actId="21"/>
          <ac:spMkLst>
            <pc:docMk/>
            <pc:sldMk cId="724165796" sldId="268"/>
            <ac:spMk id="8" creationId="{34E49EE9-9559-2B9B-7587-BEB8357D8E7C}"/>
          </ac:spMkLst>
        </pc:spChg>
        <pc:spChg chg="add del mod">
          <ac:chgData name="孙 亚洲" userId="8cd9835c6ba098f0" providerId="LiveId" clId="{C4E9F509-CD23-4970-81F3-1D106BA913B0}" dt="2023-06-13T13:32:59.128" v="2258" actId="21"/>
          <ac:spMkLst>
            <pc:docMk/>
            <pc:sldMk cId="724165796" sldId="268"/>
            <ac:spMk id="23" creationId="{566A25FB-628B-6ADD-3355-A09E8A225041}"/>
          </ac:spMkLst>
        </pc:spChg>
        <pc:spChg chg="add del mod">
          <ac:chgData name="孙 亚洲" userId="8cd9835c6ba098f0" providerId="LiveId" clId="{C4E9F509-CD23-4970-81F3-1D106BA913B0}" dt="2023-06-13T13:32:59.128" v="2258" actId="21"/>
          <ac:spMkLst>
            <pc:docMk/>
            <pc:sldMk cId="724165796" sldId="268"/>
            <ac:spMk id="28" creationId="{D9DCA5A9-2B1A-72A2-195A-8E9EDDF45DA5}"/>
          </ac:spMkLst>
        </pc:spChg>
        <pc:spChg chg="add del mod">
          <ac:chgData name="孙 亚洲" userId="8cd9835c6ba098f0" providerId="LiveId" clId="{C4E9F509-CD23-4970-81F3-1D106BA913B0}" dt="2023-06-13T13:32:59.128" v="2258" actId="21"/>
          <ac:spMkLst>
            <pc:docMk/>
            <pc:sldMk cId="724165796" sldId="268"/>
            <ac:spMk id="34" creationId="{BEEE7B28-9A4B-E2C2-57E1-26151B3988A0}"/>
          </ac:spMkLst>
        </pc:spChg>
        <pc:spChg chg="add mod">
          <ac:chgData name="孙 亚洲" userId="8cd9835c6ba098f0" providerId="LiveId" clId="{C4E9F509-CD23-4970-81F3-1D106BA913B0}" dt="2023-06-13T13:38:22.797" v="2406" actId="1076"/>
          <ac:spMkLst>
            <pc:docMk/>
            <pc:sldMk cId="724165796" sldId="268"/>
            <ac:spMk id="37" creationId="{968288CC-7C29-188C-6664-C91D2F6D386F}"/>
          </ac:spMkLst>
        </pc:spChg>
        <pc:spChg chg="add mod">
          <ac:chgData name="孙 亚洲" userId="8cd9835c6ba098f0" providerId="LiveId" clId="{C4E9F509-CD23-4970-81F3-1D106BA913B0}" dt="2023-06-13T13:36:55.967" v="2377" actId="1038"/>
          <ac:spMkLst>
            <pc:docMk/>
            <pc:sldMk cId="724165796" sldId="268"/>
            <ac:spMk id="38" creationId="{C30B8187-F904-F3C7-9B2F-7C92C0128597}"/>
          </ac:spMkLst>
        </pc:spChg>
        <pc:spChg chg="add mod">
          <ac:chgData name="孙 亚洲" userId="8cd9835c6ba098f0" providerId="LiveId" clId="{C4E9F509-CD23-4970-81F3-1D106BA913B0}" dt="2023-06-13T13:36:55.967" v="2377" actId="1038"/>
          <ac:spMkLst>
            <pc:docMk/>
            <pc:sldMk cId="724165796" sldId="268"/>
            <ac:spMk id="42" creationId="{BF64BA45-3D02-B5BA-635E-2B655E42909E}"/>
          </ac:spMkLst>
        </pc:spChg>
        <pc:spChg chg="add mod">
          <ac:chgData name="孙 亚洲" userId="8cd9835c6ba098f0" providerId="LiveId" clId="{C4E9F509-CD23-4970-81F3-1D106BA913B0}" dt="2023-06-13T13:38:15.628" v="2402" actId="1076"/>
          <ac:spMkLst>
            <pc:docMk/>
            <pc:sldMk cId="724165796" sldId="268"/>
            <ac:spMk id="44" creationId="{EBDF007A-862A-1911-62E2-B36961DC3883}"/>
          </ac:spMkLst>
        </pc:spChg>
        <pc:spChg chg="add mod">
          <ac:chgData name="孙 亚洲" userId="8cd9835c6ba098f0" providerId="LiveId" clId="{C4E9F509-CD23-4970-81F3-1D106BA913B0}" dt="2023-06-13T13:36:55.967" v="2377" actId="1038"/>
          <ac:spMkLst>
            <pc:docMk/>
            <pc:sldMk cId="724165796" sldId="268"/>
            <ac:spMk id="46" creationId="{17DC5D73-DECB-F90E-8114-01C4715836E4}"/>
          </ac:spMkLst>
        </pc:spChg>
        <pc:spChg chg="add del mod">
          <ac:chgData name="孙 亚洲" userId="8cd9835c6ba098f0" providerId="LiveId" clId="{C4E9F509-CD23-4970-81F3-1D106BA913B0}" dt="2023-06-13T13:37:27.417" v="2380" actId="478"/>
          <ac:spMkLst>
            <pc:docMk/>
            <pc:sldMk cId="724165796" sldId="268"/>
            <ac:spMk id="75" creationId="{14CF6FF0-7F41-0A14-13BA-CF96DF24A78C}"/>
          </ac:spMkLst>
        </pc:spChg>
        <pc:spChg chg="add del mod">
          <ac:chgData name="孙 亚洲" userId="8cd9835c6ba098f0" providerId="LiveId" clId="{C4E9F509-CD23-4970-81F3-1D106BA913B0}" dt="2023-06-13T13:37:38.143" v="2383" actId="478"/>
          <ac:spMkLst>
            <pc:docMk/>
            <pc:sldMk cId="724165796" sldId="268"/>
            <ac:spMk id="76" creationId="{49B275AC-293C-1656-786F-903377C8D1BF}"/>
          </ac:spMkLst>
        </pc:spChg>
        <pc:spChg chg="add mod">
          <ac:chgData name="孙 亚洲" userId="8cd9835c6ba098f0" providerId="LiveId" clId="{C4E9F509-CD23-4970-81F3-1D106BA913B0}" dt="2023-06-14T00:58:01.492" v="3170" actId="20577"/>
          <ac:spMkLst>
            <pc:docMk/>
            <pc:sldMk cId="724165796" sldId="268"/>
            <ac:spMk id="77" creationId="{1E51246E-2F29-6F6C-783A-9FAF940B4E23}"/>
          </ac:spMkLst>
        </pc:spChg>
        <pc:spChg chg="add mod">
          <ac:chgData name="孙 亚洲" userId="8cd9835c6ba098f0" providerId="LiveId" clId="{C4E9F509-CD23-4970-81F3-1D106BA913B0}" dt="2023-06-13T13:42:56.376" v="2452" actId="1076"/>
          <ac:spMkLst>
            <pc:docMk/>
            <pc:sldMk cId="724165796" sldId="268"/>
            <ac:spMk id="78" creationId="{62417213-08CD-5AC3-90AB-8389EB6D0B48}"/>
          </ac:spMkLst>
        </pc:spChg>
        <pc:spChg chg="add del mod">
          <ac:chgData name="孙 亚洲" userId="8cd9835c6ba098f0" providerId="LiveId" clId="{C4E9F509-CD23-4970-81F3-1D106BA913B0}" dt="2023-06-13T13:44:16.146" v="2493" actId="478"/>
          <ac:spMkLst>
            <pc:docMk/>
            <pc:sldMk cId="724165796" sldId="268"/>
            <ac:spMk id="80" creationId="{E0AEABCB-3FF9-7A7B-E170-E8D0CC32E209}"/>
          </ac:spMkLst>
        </pc:spChg>
        <pc:spChg chg="add mod">
          <ac:chgData name="孙 亚洲" userId="8cd9835c6ba098f0" providerId="LiveId" clId="{C4E9F509-CD23-4970-81F3-1D106BA913B0}" dt="2023-06-13T13:44:12.816" v="2492" actId="1076"/>
          <ac:spMkLst>
            <pc:docMk/>
            <pc:sldMk cId="724165796" sldId="268"/>
            <ac:spMk id="82" creationId="{A9BFE1FE-22F4-2702-C95C-21401CC7A027}"/>
          </ac:spMkLst>
        </pc:spChg>
        <pc:spChg chg="add mod">
          <ac:chgData name="孙 亚洲" userId="8cd9835c6ba098f0" providerId="LiveId" clId="{C4E9F509-CD23-4970-81F3-1D106BA913B0}" dt="2023-06-13T13:44:12.816" v="2492" actId="1076"/>
          <ac:spMkLst>
            <pc:docMk/>
            <pc:sldMk cId="724165796" sldId="268"/>
            <ac:spMk id="83" creationId="{D21F5E28-D4EC-4577-4815-7BACC892AF0E}"/>
          </ac:spMkLst>
        </pc:spChg>
        <pc:spChg chg="add mod">
          <ac:chgData name="孙 亚洲" userId="8cd9835c6ba098f0" providerId="LiveId" clId="{C4E9F509-CD23-4970-81F3-1D106BA913B0}" dt="2023-06-13T13:44:12.816" v="2492" actId="1076"/>
          <ac:spMkLst>
            <pc:docMk/>
            <pc:sldMk cId="724165796" sldId="268"/>
            <ac:spMk id="84" creationId="{FC1A2988-D7B3-68DF-E92E-176F65CDDD0D}"/>
          </ac:spMkLst>
        </pc:spChg>
        <pc:spChg chg="add del">
          <ac:chgData name="孙 亚洲" userId="8cd9835c6ba098f0" providerId="LiveId" clId="{C4E9F509-CD23-4970-81F3-1D106BA913B0}" dt="2023-06-13T13:41:13.787" v="2425" actId="478"/>
          <ac:spMkLst>
            <pc:docMk/>
            <pc:sldMk cId="724165796" sldId="268"/>
            <ac:spMk id="85" creationId="{357E8186-3999-27CE-2E38-2760BFD5BA62}"/>
          </ac:spMkLst>
        </pc:spChg>
        <pc:spChg chg="add del mod">
          <ac:chgData name="孙 亚洲" userId="8cd9835c6ba098f0" providerId="LiveId" clId="{C4E9F509-CD23-4970-81F3-1D106BA913B0}" dt="2023-06-13T13:43:37.682" v="2470" actId="1035"/>
          <ac:spMkLst>
            <pc:docMk/>
            <pc:sldMk cId="724165796" sldId="268"/>
            <ac:spMk id="86" creationId="{EEFC71AE-DE78-B3F0-8040-AE22C42306B1}"/>
          </ac:spMkLst>
        </pc:spChg>
        <pc:spChg chg="add mod">
          <ac:chgData name="孙 亚洲" userId="8cd9835c6ba098f0" providerId="LiveId" clId="{C4E9F509-CD23-4970-81F3-1D106BA913B0}" dt="2023-06-13T13:43:11.666" v="2463" actId="14100"/>
          <ac:spMkLst>
            <pc:docMk/>
            <pc:sldMk cId="724165796" sldId="268"/>
            <ac:spMk id="89" creationId="{EDBBC7D8-EC67-C0D1-C6AC-8AF4EC25F12D}"/>
          </ac:spMkLst>
        </pc:spChg>
        <pc:spChg chg="add mod">
          <ac:chgData name="孙 亚洲" userId="8cd9835c6ba098f0" providerId="LiveId" clId="{C4E9F509-CD23-4970-81F3-1D106BA913B0}" dt="2023-06-13T13:43:20.490" v="2467" actId="20577"/>
          <ac:spMkLst>
            <pc:docMk/>
            <pc:sldMk cId="724165796" sldId="268"/>
            <ac:spMk id="90" creationId="{EE3BFD1D-AEA2-F728-BE87-F26C049CEE30}"/>
          </ac:spMkLst>
        </pc:spChg>
        <pc:spChg chg="add del mod">
          <ac:chgData name="孙 亚洲" userId="8cd9835c6ba098f0" providerId="LiveId" clId="{C4E9F509-CD23-4970-81F3-1D106BA913B0}" dt="2023-06-13T13:44:20.366" v="2494" actId="478"/>
          <ac:spMkLst>
            <pc:docMk/>
            <pc:sldMk cId="724165796" sldId="268"/>
            <ac:spMk id="92" creationId="{B333A46F-CFCB-DFDA-942F-B9BCD8589BF6}"/>
          </ac:spMkLst>
        </pc:spChg>
        <pc:spChg chg="add mod">
          <ac:chgData name="孙 亚洲" userId="8cd9835c6ba098f0" providerId="LiveId" clId="{C4E9F509-CD23-4970-81F3-1D106BA913B0}" dt="2023-06-14T00:47:30.349" v="2943" actId="1076"/>
          <ac:spMkLst>
            <pc:docMk/>
            <pc:sldMk cId="724165796" sldId="268"/>
            <ac:spMk id="93" creationId="{87E3B337-6AC7-A1F1-1775-50EE90C5090C}"/>
          </ac:spMkLst>
        </pc:spChg>
        <pc:spChg chg="add mod">
          <ac:chgData name="孙 亚洲" userId="8cd9835c6ba098f0" providerId="LiveId" clId="{C4E9F509-CD23-4970-81F3-1D106BA913B0}" dt="2023-06-13T13:51:44.689" v="2766" actId="1076"/>
          <ac:spMkLst>
            <pc:docMk/>
            <pc:sldMk cId="724165796" sldId="268"/>
            <ac:spMk id="94" creationId="{C3665D53-B23D-98D0-4B5A-7B90315CD047}"/>
          </ac:spMkLst>
        </pc:spChg>
        <pc:spChg chg="add mod">
          <ac:chgData name="孙 亚洲" userId="8cd9835c6ba098f0" providerId="LiveId" clId="{C4E9F509-CD23-4970-81F3-1D106BA913B0}" dt="2023-06-13T13:52:49.639" v="2778" actId="14100"/>
          <ac:spMkLst>
            <pc:docMk/>
            <pc:sldMk cId="724165796" sldId="268"/>
            <ac:spMk id="95" creationId="{BBDBFB59-47EB-D7B1-EFD9-16BA7183528A}"/>
          </ac:spMkLst>
        </pc:spChg>
        <pc:spChg chg="add mod">
          <ac:chgData name="孙 亚洲" userId="8cd9835c6ba098f0" providerId="LiveId" clId="{C4E9F509-CD23-4970-81F3-1D106BA913B0}" dt="2023-06-13T13:55:32.249" v="2883" actId="14100"/>
          <ac:spMkLst>
            <pc:docMk/>
            <pc:sldMk cId="724165796" sldId="268"/>
            <ac:spMk id="98" creationId="{12B29984-13E7-1ED0-DEA7-3835372C80B0}"/>
          </ac:spMkLst>
        </pc:spChg>
        <pc:spChg chg="add del mod">
          <ac:chgData name="孙 亚洲" userId="8cd9835c6ba098f0" providerId="LiveId" clId="{C4E9F509-CD23-4970-81F3-1D106BA913B0}" dt="2023-06-14T00:47:20.418" v="2941" actId="478"/>
          <ac:spMkLst>
            <pc:docMk/>
            <pc:sldMk cId="724165796" sldId="268"/>
            <ac:spMk id="99" creationId="{D7FA7414-9818-F7A1-1746-B0A144554B54}"/>
          </ac:spMkLst>
        </pc:spChg>
        <pc:spChg chg="add mod">
          <ac:chgData name="孙 亚洲" userId="8cd9835c6ba098f0" providerId="LiveId" clId="{C4E9F509-CD23-4970-81F3-1D106BA913B0}" dt="2023-06-14T00:49:06.539" v="2963" actId="207"/>
          <ac:spMkLst>
            <pc:docMk/>
            <pc:sldMk cId="724165796" sldId="268"/>
            <ac:spMk id="100" creationId="{0F1F596D-6CB6-0B85-05DF-CEF6B858732C}"/>
          </ac:spMkLst>
        </pc:spChg>
        <pc:graphicFrameChg chg="add mod">
          <ac:chgData name="孙 亚洲" userId="8cd9835c6ba098f0" providerId="LiveId" clId="{C4E9F509-CD23-4970-81F3-1D106BA913B0}" dt="2023-06-13T13:44:12.816" v="2492" actId="1076"/>
          <ac:graphicFrameMkLst>
            <pc:docMk/>
            <pc:sldMk cId="724165796" sldId="268"/>
            <ac:graphicFrameMk id="81" creationId="{0FF28174-032C-B422-1E9E-7420DD0DE259}"/>
          </ac:graphicFrameMkLst>
        </pc:graphicFrameChg>
        <pc:picChg chg="add mod">
          <ac:chgData name="孙 亚洲" userId="8cd9835c6ba098f0" providerId="LiveId" clId="{C4E9F509-CD23-4970-81F3-1D106BA913B0}" dt="2023-06-13T13:26:15.520" v="2161" actId="1076"/>
          <ac:picMkLst>
            <pc:docMk/>
            <pc:sldMk cId="724165796" sldId="268"/>
            <ac:picMk id="6" creationId="{C496A140-0183-4B72-3A24-5C8235A12E8C}"/>
          </ac:picMkLst>
        </pc:picChg>
        <pc:picChg chg="add mod">
          <ac:chgData name="孙 亚洲" userId="8cd9835c6ba098f0" providerId="LiveId" clId="{C4E9F509-CD23-4970-81F3-1D106BA913B0}" dt="2023-06-13T13:52:42.687" v="2776" actId="1076"/>
          <ac:picMkLst>
            <pc:docMk/>
            <pc:sldMk cId="724165796" sldId="268"/>
            <ac:picMk id="97" creationId="{9A88AB1B-706D-B615-D429-59A8113D29C1}"/>
          </ac:picMkLst>
        </pc:picChg>
        <pc:cxnChg chg="add del mod">
          <ac:chgData name="孙 亚洲" userId="8cd9835c6ba098f0" providerId="LiveId" clId="{C4E9F509-CD23-4970-81F3-1D106BA913B0}" dt="2023-06-13T13:32:59.128" v="2258" actId="21"/>
          <ac:cxnSpMkLst>
            <pc:docMk/>
            <pc:sldMk cId="724165796" sldId="268"/>
            <ac:cxnSpMk id="10" creationId="{E949863A-C68D-6D62-1F19-B3FDB64A286B}"/>
          </ac:cxnSpMkLst>
        </pc:cxnChg>
        <pc:cxnChg chg="add del mod">
          <ac:chgData name="孙 亚洲" userId="8cd9835c6ba098f0" providerId="LiveId" clId="{C4E9F509-CD23-4970-81F3-1D106BA913B0}" dt="2023-06-13T13:32:59.128" v="2258" actId="21"/>
          <ac:cxnSpMkLst>
            <pc:docMk/>
            <pc:sldMk cId="724165796" sldId="268"/>
            <ac:cxnSpMk id="11" creationId="{384C003E-4DF8-F94A-2C3B-FEE5AF38B24B}"/>
          </ac:cxnSpMkLst>
        </pc:cxnChg>
        <pc:cxnChg chg="add del mod">
          <ac:chgData name="孙 亚洲" userId="8cd9835c6ba098f0" providerId="LiveId" clId="{C4E9F509-CD23-4970-81F3-1D106BA913B0}" dt="2023-06-13T13:32:59.128" v="2258" actId="21"/>
          <ac:cxnSpMkLst>
            <pc:docMk/>
            <pc:sldMk cId="724165796" sldId="268"/>
            <ac:cxnSpMk id="22" creationId="{C200A172-4DA5-BC10-61EC-927044EF5F76}"/>
          </ac:cxnSpMkLst>
        </pc:cxnChg>
        <pc:cxnChg chg="add del mod">
          <ac:chgData name="孙 亚洲" userId="8cd9835c6ba098f0" providerId="LiveId" clId="{C4E9F509-CD23-4970-81F3-1D106BA913B0}" dt="2023-06-13T13:32:59.128" v="2258" actId="21"/>
          <ac:cxnSpMkLst>
            <pc:docMk/>
            <pc:sldMk cId="724165796" sldId="268"/>
            <ac:cxnSpMk id="24" creationId="{F90686D8-0EA2-98FE-2738-7480059D2B8B}"/>
          </ac:cxnSpMkLst>
        </pc:cxnChg>
        <pc:cxnChg chg="add del mod">
          <ac:chgData name="孙 亚洲" userId="8cd9835c6ba098f0" providerId="LiveId" clId="{C4E9F509-CD23-4970-81F3-1D106BA913B0}" dt="2023-06-13T13:32:59.128" v="2258" actId="21"/>
          <ac:cxnSpMkLst>
            <pc:docMk/>
            <pc:sldMk cId="724165796" sldId="268"/>
            <ac:cxnSpMk id="30" creationId="{D4D063DE-5524-B3EA-99BA-8836CBE1114C}"/>
          </ac:cxnSpMkLst>
        </pc:cxnChg>
        <pc:cxnChg chg="add mod">
          <ac:chgData name="孙 亚洲" userId="8cd9835c6ba098f0" providerId="LiveId" clId="{C4E9F509-CD23-4970-81F3-1D106BA913B0}" dt="2023-06-14T00:48:50.275" v="2961" actId="14100"/>
          <ac:cxnSpMkLst>
            <pc:docMk/>
            <pc:sldMk cId="724165796" sldId="268"/>
            <ac:cxnSpMk id="39" creationId="{F405E194-83DB-8832-70EC-C35E07F06FC8}"/>
          </ac:cxnSpMkLst>
        </pc:cxnChg>
        <pc:cxnChg chg="add mod">
          <ac:chgData name="孙 亚洲" userId="8cd9835c6ba098f0" providerId="LiveId" clId="{C4E9F509-CD23-4970-81F3-1D106BA913B0}" dt="2023-06-13T13:36:55.967" v="2377" actId="1038"/>
          <ac:cxnSpMkLst>
            <pc:docMk/>
            <pc:sldMk cId="724165796" sldId="268"/>
            <ac:cxnSpMk id="40" creationId="{B771F76A-9131-C324-AC5A-8DEC4C3D0A5D}"/>
          </ac:cxnSpMkLst>
        </pc:cxnChg>
        <pc:cxnChg chg="add mod">
          <ac:chgData name="孙 亚洲" userId="8cd9835c6ba098f0" providerId="LiveId" clId="{C4E9F509-CD23-4970-81F3-1D106BA913B0}" dt="2023-06-13T13:36:55.967" v="2377" actId="1038"/>
          <ac:cxnSpMkLst>
            <pc:docMk/>
            <pc:sldMk cId="724165796" sldId="268"/>
            <ac:cxnSpMk id="41" creationId="{14D61765-7FE9-2AAD-435E-8E2E88BD6FB0}"/>
          </ac:cxnSpMkLst>
        </pc:cxnChg>
        <pc:cxnChg chg="add mod">
          <ac:chgData name="孙 亚洲" userId="8cd9835c6ba098f0" providerId="LiveId" clId="{C4E9F509-CD23-4970-81F3-1D106BA913B0}" dt="2023-06-13T13:38:12.657" v="2401" actId="14100"/>
          <ac:cxnSpMkLst>
            <pc:docMk/>
            <pc:sldMk cId="724165796" sldId="268"/>
            <ac:cxnSpMk id="43" creationId="{E9857685-656B-7212-8651-D413889EBA3F}"/>
          </ac:cxnSpMkLst>
        </pc:cxnChg>
        <pc:cxnChg chg="add mod">
          <ac:chgData name="孙 亚洲" userId="8cd9835c6ba098f0" providerId="LiveId" clId="{C4E9F509-CD23-4970-81F3-1D106BA913B0}" dt="2023-06-13T13:36:55.967" v="2377" actId="1038"/>
          <ac:cxnSpMkLst>
            <pc:docMk/>
            <pc:sldMk cId="724165796" sldId="268"/>
            <ac:cxnSpMk id="45" creationId="{CC66561D-79D2-AFEC-FE3E-9E7B029FDE10}"/>
          </ac:cxnSpMkLst>
        </pc:cxnChg>
        <pc:cxnChg chg="add mod">
          <ac:chgData name="孙 亚洲" userId="8cd9835c6ba098f0" providerId="LiveId" clId="{C4E9F509-CD23-4970-81F3-1D106BA913B0}" dt="2023-06-13T13:42:56.947" v="2453" actId="14100"/>
          <ac:cxnSpMkLst>
            <pc:docMk/>
            <pc:sldMk cId="724165796" sldId="268"/>
            <ac:cxnSpMk id="47" creationId="{9D128B98-3423-6C18-3E52-4CD1ED0DF2CD}"/>
          </ac:cxnSpMkLst>
        </pc:cxnChg>
        <pc:cxnChg chg="add mod">
          <ac:chgData name="孙 亚洲" userId="8cd9835c6ba098f0" providerId="LiveId" clId="{C4E9F509-CD23-4970-81F3-1D106BA913B0}" dt="2023-06-13T13:36:55.967" v="2377" actId="1038"/>
          <ac:cxnSpMkLst>
            <pc:docMk/>
            <pc:sldMk cId="724165796" sldId="268"/>
            <ac:cxnSpMk id="62" creationId="{A1C0185E-777C-F908-0D75-B52F6DE708ED}"/>
          </ac:cxnSpMkLst>
        </pc:cxnChg>
        <pc:cxnChg chg="add mod">
          <ac:chgData name="孙 亚洲" userId="8cd9835c6ba098f0" providerId="LiveId" clId="{C4E9F509-CD23-4970-81F3-1D106BA913B0}" dt="2023-06-13T13:42:57.261" v="2454" actId="14100"/>
          <ac:cxnSpMkLst>
            <pc:docMk/>
            <pc:sldMk cId="724165796" sldId="268"/>
            <ac:cxnSpMk id="71" creationId="{2715D871-62CB-3CED-7510-C5E76A38201B}"/>
          </ac:cxnSpMkLst>
        </pc:cxnChg>
      </pc:sldChg>
      <pc:sldChg chg="add">
        <pc:chgData name="孙 亚洲" userId="8cd9835c6ba098f0" providerId="LiveId" clId="{C4E9F509-CD23-4970-81F3-1D106BA913B0}" dt="2023-06-16T06:38:53.914" v="5307"/>
        <pc:sldMkLst>
          <pc:docMk/>
          <pc:sldMk cId="3413145962" sldId="268"/>
        </pc:sldMkLst>
      </pc:sldChg>
      <pc:sldChg chg="add del">
        <pc:chgData name="孙 亚洲" userId="8cd9835c6ba098f0" providerId="LiveId" clId="{C4E9F509-CD23-4970-81F3-1D106BA913B0}" dt="2023-06-13T13:58:18.723" v="2921" actId="47"/>
        <pc:sldMkLst>
          <pc:docMk/>
          <pc:sldMk cId="2054120971" sldId="269"/>
        </pc:sldMkLst>
      </pc:sldChg>
      <pc:sldChg chg="addSp delSp modSp add del mod">
        <pc:chgData name="孙 亚洲" userId="8cd9835c6ba098f0" providerId="LiveId" clId="{C4E9F509-CD23-4970-81F3-1D106BA913B0}" dt="2023-06-16T06:38:48.249" v="5306" actId="2696"/>
        <pc:sldMkLst>
          <pc:docMk/>
          <pc:sldMk cId="190753782" sldId="270"/>
        </pc:sldMkLst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7" creationId="{38B37474-05BB-04E0-82A1-4187E137AAEC}"/>
          </ac:spMkLst>
        </pc:spChg>
        <pc:spChg chg="add del">
          <ac:chgData name="孙 亚洲" userId="8cd9835c6ba098f0" providerId="LiveId" clId="{C4E9F509-CD23-4970-81F3-1D106BA913B0}" dt="2023-06-14T00:49:28.344" v="2965" actId="478"/>
          <ac:spMkLst>
            <pc:docMk/>
            <pc:sldMk cId="190753782" sldId="270"/>
            <ac:spMk id="9" creationId="{A917C0C5-F1CD-412C-EDC2-3F17FBD70129}"/>
          </ac:spMkLst>
        </pc:spChg>
        <pc:spChg chg="add mod">
          <ac:chgData name="孙 亚洲" userId="8cd9835c6ba098f0" providerId="LiveId" clId="{C4E9F509-CD23-4970-81F3-1D106BA913B0}" dt="2023-06-14T00:49:47.764" v="2980" actId="14100"/>
          <ac:spMkLst>
            <pc:docMk/>
            <pc:sldMk cId="190753782" sldId="270"/>
            <ac:spMk id="10" creationId="{4B69ECB7-B571-8230-B9FC-A59AD01CCCD3}"/>
          </ac:spMkLst>
        </pc:spChg>
        <pc:spChg chg="add mod">
          <ac:chgData name="孙 亚洲" userId="8cd9835c6ba098f0" providerId="LiveId" clId="{C4E9F509-CD23-4970-81F3-1D106BA913B0}" dt="2023-06-14T00:50:33.434" v="2988"/>
          <ac:spMkLst>
            <pc:docMk/>
            <pc:sldMk cId="190753782" sldId="270"/>
            <ac:spMk id="13" creationId="{42CE7C8E-26D4-4C11-6B6D-870576F249DD}"/>
          </ac:spMkLst>
        </pc:spChg>
        <pc:spChg chg="add del mod">
          <ac:chgData name="孙 亚洲" userId="8cd9835c6ba098f0" providerId="LiveId" clId="{C4E9F509-CD23-4970-81F3-1D106BA913B0}" dt="2023-06-14T00:56:48.773" v="3165" actId="21"/>
          <ac:spMkLst>
            <pc:docMk/>
            <pc:sldMk cId="190753782" sldId="270"/>
            <ac:spMk id="18" creationId="{2ED9F92C-6764-10AD-07A1-EE16B3FEF8EA}"/>
          </ac:spMkLst>
        </pc:spChg>
        <pc:spChg chg="add mod">
          <ac:chgData name="孙 亚洲" userId="8cd9835c6ba098f0" providerId="LiveId" clId="{C4E9F509-CD23-4970-81F3-1D106BA913B0}" dt="2023-06-14T00:56:40.872" v="3163" actId="1076"/>
          <ac:spMkLst>
            <pc:docMk/>
            <pc:sldMk cId="190753782" sldId="270"/>
            <ac:spMk id="21" creationId="{C8F887B3-4A37-5B86-F7A7-619AAEBFD74F}"/>
          </ac:spMkLst>
        </pc:spChg>
        <pc:spChg chg="add mod">
          <ac:chgData name="孙 亚洲" userId="8cd9835c6ba098f0" providerId="LiveId" clId="{C4E9F509-CD23-4970-81F3-1D106BA913B0}" dt="2023-06-14T00:56:49.072" v="3166"/>
          <ac:spMkLst>
            <pc:docMk/>
            <pc:sldMk cId="190753782" sldId="270"/>
            <ac:spMk id="27" creationId="{C2DDB09A-2E1B-6EBC-7003-3CBB48F5FF5E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28" creationId="{4E6BA046-24DD-75CA-6F91-D30DF19EE3B3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29" creationId="{E5D20CDD-5899-8682-18F5-3D240948F378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30" creationId="{69A0FCCE-4C57-29CE-9390-8E15D0EDFAF0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31" creationId="{CC0DE592-0874-059B-56CD-DFDB130DD52A}"/>
          </ac:spMkLst>
        </pc:spChg>
        <pc:spChg chg="add del mod">
          <ac:chgData name="孙 亚洲" userId="8cd9835c6ba098f0" providerId="LiveId" clId="{C4E9F509-CD23-4970-81F3-1D106BA913B0}" dt="2023-06-14T01:04:44.631" v="3238" actId="478"/>
          <ac:spMkLst>
            <pc:docMk/>
            <pc:sldMk cId="190753782" sldId="270"/>
            <ac:spMk id="32" creationId="{874F8312-BC79-E8F6-9EAD-FEA2E62D6BDD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33" creationId="{E8F2B16E-9587-0D9B-A6E1-BEFB010A0FEC}"/>
          </ac:spMkLst>
        </pc:spChg>
        <pc:spChg chg="add del mod">
          <ac:chgData name="孙 亚洲" userId="8cd9835c6ba098f0" providerId="LiveId" clId="{C4E9F509-CD23-4970-81F3-1D106BA913B0}" dt="2023-06-14T01:06:33.341" v="3291" actId="478"/>
          <ac:spMkLst>
            <pc:docMk/>
            <pc:sldMk cId="190753782" sldId="270"/>
            <ac:spMk id="34" creationId="{8A899EA5-7749-257D-AF8D-88EE195007C7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35" creationId="{9FF50A55-4959-446B-252F-C7378DC0358B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36" creationId="{B5B3DEE2-DC27-516B-C960-E12BE05B413B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37" creationId="{968288CC-7C29-188C-6664-C91D2F6D386F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38" creationId="{C30B8187-F904-F3C7-9B2F-7C92C0128597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42" creationId="{BF64BA45-3D02-B5BA-635E-2B655E42909E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44" creationId="{EBDF007A-862A-1911-62E2-B36961DC3883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46" creationId="{17DC5D73-DECB-F90E-8114-01C4715836E4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48" creationId="{3A186634-AE12-2E0F-2F6C-E225D46897E2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49" creationId="{A69FC736-8542-7163-0C3B-A92F918C7AA1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0" creationId="{B297638E-77EB-51B7-631D-65AC58E63AC0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1" creationId="{2771C32C-02A3-1518-7194-03DD37187721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2" creationId="{E236B02E-1657-310F-47FB-A3439BC01A9D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3" creationId="{E494396D-576D-69DD-173A-A4B6FF537192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4" creationId="{26FC42A1-3CB4-4B10-D7E7-A515DD2E373B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5" creationId="{D0BD8E79-197F-ADB0-2477-AA65BDD6558D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6" creationId="{20805099-E44F-33D4-C156-519E0A740924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7" creationId="{BD3EBFA4-370D-07A2-DB85-8652B6E80DD4}"/>
          </ac:spMkLst>
        </pc:spChg>
        <pc:spChg chg="add del mod">
          <ac:chgData name="孙 亚洲" userId="8cd9835c6ba098f0" providerId="LiveId" clId="{C4E9F509-CD23-4970-81F3-1D106BA913B0}" dt="2023-06-14T01:10:14.159" v="3328" actId="21"/>
          <ac:spMkLst>
            <pc:docMk/>
            <pc:sldMk cId="190753782" sldId="270"/>
            <ac:spMk id="58" creationId="{7D6A2F5E-6689-B438-4957-EF175027FAB3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1" creationId="{301DDE88-CDDF-E96E-4D62-C75DBB67BFB6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3" creationId="{71E86FFB-4A1E-F393-60A1-BF2820844FEA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4" creationId="{E2EE53A3-6CD9-C906-4512-DBFFF074CD1C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5" creationId="{6EB2F4F1-3397-DBF5-A887-B654650840FA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6" creationId="{0FCA1FE2-E4CB-5AAE-10C3-0A62A25B1267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7" creationId="{4970AE19-1DC5-8A10-994D-31B5102797B3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8" creationId="{0208196E-238D-C656-FFBB-44C9AE712561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69" creationId="{BC959E51-73FD-27D1-1DEF-BEAFADB45DCE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0" creationId="{B0FA3549-2686-783F-6E99-877FE3F2CB7F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2" creationId="{74CC0619-A2B3-FA0D-6B30-0D0FA4B80FC0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3" creationId="{15EF8C55-05B6-6DBB-E448-ECA82F6B33F4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4" creationId="{FDF245AC-2C67-432F-D523-722BFF56727D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5" creationId="{0BAACC56-F626-9966-770A-AF563D9BAC5E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6" creationId="{F0D47AD8-F4CE-6566-20FC-5C1ED3C911C1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77" creationId="{1E51246E-2F29-6F6C-783A-9FAF940B4E23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78" creationId="{62417213-08CD-5AC3-90AB-8389EB6D0B48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79" creationId="{8A977352-ADC2-FD33-2A2D-1B0DD1C37097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80" creationId="{9F6BF7B7-AFFF-2407-EF31-2ACBB752161A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82" creationId="{A9BFE1FE-22F4-2702-C95C-21401CC7A027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83" creationId="{D21F5E28-D4EC-4577-4815-7BACC892AF0E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84" creationId="{FC1A2988-D7B3-68DF-E92E-176F65CDDD0D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85" creationId="{201B4F34-04C6-82E7-D642-42594C9A718B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86" creationId="{EEFC71AE-DE78-B3F0-8040-AE22C42306B1}"/>
          </ac:spMkLst>
        </pc:spChg>
        <pc:spChg chg="add mod">
          <ac:chgData name="孙 亚洲" userId="8cd9835c6ba098f0" providerId="LiveId" clId="{C4E9F509-CD23-4970-81F3-1D106BA913B0}" dt="2023-06-14T01:19:48.309" v="3550" actId="1076"/>
          <ac:spMkLst>
            <pc:docMk/>
            <pc:sldMk cId="190753782" sldId="270"/>
            <ac:spMk id="87" creationId="{6F8376DD-F5AA-0588-D073-833EA183E4FE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89" creationId="{EDBBC7D8-EC67-C0D1-C6AC-8AF4EC25F12D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90" creationId="{EE3BFD1D-AEA2-F728-BE87-F26C049CEE30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93" creationId="{87E3B337-6AC7-A1F1-1775-50EE90C5090C}"/>
          </ac:spMkLst>
        </pc:spChg>
        <pc:spChg chg="del">
          <ac:chgData name="孙 亚洲" userId="8cd9835c6ba098f0" providerId="LiveId" clId="{C4E9F509-CD23-4970-81F3-1D106BA913B0}" dt="2023-06-13T13:47:23.128" v="2673" actId="478"/>
          <ac:spMkLst>
            <pc:docMk/>
            <pc:sldMk cId="190753782" sldId="270"/>
            <ac:spMk id="94" creationId="{C3665D53-B23D-98D0-4B5A-7B90315CD047}"/>
          </ac:spMkLst>
        </pc:spChg>
        <pc:spChg chg="add del">
          <ac:chgData name="孙 亚洲" userId="8cd9835c6ba098f0" providerId="LiveId" clId="{C4E9F509-CD23-4970-81F3-1D106BA913B0}" dt="2023-06-14T01:15:34.913" v="3413" actId="478"/>
          <ac:spMkLst>
            <pc:docMk/>
            <pc:sldMk cId="190753782" sldId="270"/>
            <ac:spMk id="123" creationId="{641A69BB-2E79-06DA-B8EC-822769B26FA9}"/>
          </ac:spMkLst>
        </pc:spChg>
        <pc:spChg chg="add mod ord">
          <ac:chgData name="孙 亚洲" userId="8cd9835c6ba098f0" providerId="LiveId" clId="{C4E9F509-CD23-4970-81F3-1D106BA913B0}" dt="2023-06-14T01:21:10.712" v="3565" actId="167"/>
          <ac:spMkLst>
            <pc:docMk/>
            <pc:sldMk cId="190753782" sldId="270"/>
            <ac:spMk id="124" creationId="{C94DE60B-9A52-B13A-6DBB-F347838E4F81}"/>
          </ac:spMkLst>
        </pc:spChg>
        <pc:spChg chg="add mod ord">
          <ac:chgData name="孙 亚洲" userId="8cd9835c6ba098f0" providerId="LiveId" clId="{C4E9F509-CD23-4970-81F3-1D106BA913B0}" dt="2023-06-14T01:21:07.273" v="3564" actId="167"/>
          <ac:spMkLst>
            <pc:docMk/>
            <pc:sldMk cId="190753782" sldId="270"/>
            <ac:spMk id="125" creationId="{BE701418-A838-B1F0-1B34-75545AB779CE}"/>
          </ac:spMkLst>
        </pc:spChg>
        <pc:spChg chg="add mod">
          <ac:chgData name="孙 亚洲" userId="8cd9835c6ba098f0" providerId="LiveId" clId="{C4E9F509-CD23-4970-81F3-1D106BA913B0}" dt="2023-06-14T03:11:07.243" v="4533"/>
          <ac:spMkLst>
            <pc:docMk/>
            <pc:sldMk cId="190753782" sldId="270"/>
            <ac:spMk id="126" creationId="{FEA72FA9-D254-C42E-F2FC-A1EC691D5E6E}"/>
          </ac:spMkLst>
        </pc:spChg>
        <pc:spChg chg="add del mod">
          <ac:chgData name="孙 亚洲" userId="8cd9835c6ba098f0" providerId="LiveId" clId="{C4E9F509-CD23-4970-81F3-1D106BA913B0}" dt="2023-06-14T01:57:27.439" v="4044" actId="478"/>
          <ac:spMkLst>
            <pc:docMk/>
            <pc:sldMk cId="190753782" sldId="270"/>
            <ac:spMk id="130" creationId="{B624397A-7C49-E73F-C732-D65863C36190}"/>
          </ac:spMkLst>
        </pc:spChg>
        <pc:graphicFrameChg chg="del">
          <ac:chgData name="孙 亚洲" userId="8cd9835c6ba098f0" providerId="LiveId" clId="{C4E9F509-CD23-4970-81F3-1D106BA913B0}" dt="2023-06-13T13:47:23.128" v="2673" actId="478"/>
          <ac:graphicFrameMkLst>
            <pc:docMk/>
            <pc:sldMk cId="190753782" sldId="270"/>
            <ac:graphicFrameMk id="81" creationId="{0FF28174-032C-B422-1E9E-7420DD0DE259}"/>
          </ac:graphicFrameMkLst>
        </pc:graphicFrameChg>
        <pc:picChg chg="add del mod">
          <ac:chgData name="孙 亚洲" userId="8cd9835c6ba098f0" providerId="LiveId" clId="{C4E9F509-CD23-4970-81F3-1D106BA913B0}" dt="2023-06-14T00:46:04.398" v="2925" actId="478"/>
          <ac:picMkLst>
            <pc:docMk/>
            <pc:sldMk cId="190753782" sldId="270"/>
            <ac:picMk id="3" creationId="{607F51AA-F9DF-F45C-C54A-4033589DE080}"/>
          </ac:picMkLst>
        </pc:picChg>
        <pc:picChg chg="del">
          <ac:chgData name="孙 亚洲" userId="8cd9835c6ba098f0" providerId="LiveId" clId="{C4E9F509-CD23-4970-81F3-1D106BA913B0}" dt="2023-06-13T13:47:23.128" v="2673" actId="478"/>
          <ac:picMkLst>
            <pc:docMk/>
            <pc:sldMk cId="190753782" sldId="270"/>
            <ac:picMk id="6" creationId="{C496A140-0183-4B72-3A24-5C8235A12E8C}"/>
          </ac:picMkLst>
        </pc:picChg>
        <pc:picChg chg="add mod">
          <ac:chgData name="孙 亚洲" userId="8cd9835c6ba098f0" providerId="LiveId" clId="{C4E9F509-CD23-4970-81F3-1D106BA913B0}" dt="2023-06-14T00:46:10.674" v="2928" actId="14100"/>
          <ac:picMkLst>
            <pc:docMk/>
            <pc:sldMk cId="190753782" sldId="270"/>
            <ac:picMk id="8" creationId="{9FBECF10-51BD-B4CD-384F-29247EAA8299}"/>
          </ac:picMkLst>
        </pc:picChg>
        <pc:picChg chg="add del mod">
          <ac:chgData name="孙 亚洲" userId="8cd9835c6ba098f0" providerId="LiveId" clId="{C4E9F509-CD23-4970-81F3-1D106BA913B0}" dt="2023-06-14T00:50:53.064" v="2989" actId="478"/>
          <ac:picMkLst>
            <pc:docMk/>
            <pc:sldMk cId="190753782" sldId="270"/>
            <ac:picMk id="12" creationId="{224802FE-2210-777A-AA69-E2F7EE849007}"/>
          </ac:picMkLst>
        </pc:picChg>
        <pc:picChg chg="add mod">
          <ac:chgData name="孙 亚洲" userId="8cd9835c6ba098f0" providerId="LiveId" clId="{C4E9F509-CD23-4970-81F3-1D106BA913B0}" dt="2023-06-14T00:51:00.854" v="2993" actId="1076"/>
          <ac:picMkLst>
            <pc:docMk/>
            <pc:sldMk cId="190753782" sldId="270"/>
            <ac:picMk id="15" creationId="{86AD680D-53C7-39E6-A668-0AE43DB251F3}"/>
          </ac:picMkLst>
        </pc:picChg>
        <pc:picChg chg="add mod">
          <ac:chgData name="孙 亚洲" userId="8cd9835c6ba098f0" providerId="LiveId" clId="{C4E9F509-CD23-4970-81F3-1D106BA913B0}" dt="2023-06-14T01:10:01.002" v="3325" actId="1076"/>
          <ac:picMkLst>
            <pc:docMk/>
            <pc:sldMk cId="190753782" sldId="270"/>
            <ac:picMk id="17" creationId="{B1057E36-056F-88B2-0FAF-764080AC630F}"/>
          </ac:picMkLst>
        </pc:picChg>
        <pc:picChg chg="add mod">
          <ac:chgData name="孙 亚洲" userId="8cd9835c6ba098f0" providerId="LiveId" clId="{C4E9F509-CD23-4970-81F3-1D106BA913B0}" dt="2023-06-14T00:56:25.113" v="3160" actId="14100"/>
          <ac:picMkLst>
            <pc:docMk/>
            <pc:sldMk cId="190753782" sldId="270"/>
            <ac:picMk id="20" creationId="{DF00C8D1-1FAE-9D9A-38E0-2DADF0F69D75}"/>
          </ac:picMkLst>
        </pc:picChg>
        <pc:cxnChg chg="add mod">
          <ac:chgData name="孙 亚洲" userId="8cd9835c6ba098f0" providerId="LiveId" clId="{C4E9F509-CD23-4970-81F3-1D106BA913B0}" dt="2023-06-14T00:56:44.937" v="3164" actId="14100"/>
          <ac:cxnSpMkLst>
            <pc:docMk/>
            <pc:sldMk cId="190753782" sldId="270"/>
            <ac:cxnSpMk id="23" creationId="{0155EDE6-6B5B-C7A7-8A8C-7CE8AE766AD8}"/>
          </ac:cxnSpMkLst>
        </pc:cxnChg>
        <pc:cxnChg chg="del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39" creationId="{F405E194-83DB-8832-70EC-C35E07F06FC8}"/>
          </ac:cxnSpMkLst>
        </pc:cxnChg>
        <pc:cxnChg chg="del mod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40" creationId="{B771F76A-9131-C324-AC5A-8DEC4C3D0A5D}"/>
          </ac:cxnSpMkLst>
        </pc:cxnChg>
        <pc:cxnChg chg="del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41" creationId="{14D61765-7FE9-2AAD-435E-8E2E88BD6FB0}"/>
          </ac:cxnSpMkLst>
        </pc:cxnChg>
        <pc:cxnChg chg="del mod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43" creationId="{E9857685-656B-7212-8651-D413889EBA3F}"/>
          </ac:cxnSpMkLst>
        </pc:cxnChg>
        <pc:cxnChg chg="del mod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45" creationId="{CC66561D-79D2-AFEC-FE3E-9E7B029FDE10}"/>
          </ac:cxnSpMkLst>
        </pc:cxnChg>
        <pc:cxnChg chg="del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47" creationId="{9D128B98-3423-6C18-3E52-4CD1ED0DF2CD}"/>
          </ac:cxnSpMkLst>
        </pc:cxnChg>
        <pc:cxnChg chg="add mod">
          <ac:chgData name="孙 亚洲" userId="8cd9835c6ba098f0" providerId="LiveId" clId="{C4E9F509-CD23-4970-81F3-1D106BA913B0}" dt="2023-06-14T01:20:32.607" v="3560" actId="14100"/>
          <ac:cxnSpMkLst>
            <pc:docMk/>
            <pc:sldMk cId="190753782" sldId="270"/>
            <ac:cxnSpMk id="60" creationId="{70D97505-1241-EA30-FBE8-02C2BFCA7837}"/>
          </ac:cxnSpMkLst>
        </pc:cxnChg>
        <pc:cxnChg chg="del mod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62" creationId="{A1C0185E-777C-F908-0D75-B52F6DE708ED}"/>
          </ac:cxnSpMkLst>
        </pc:cxnChg>
        <pc:cxnChg chg="del">
          <ac:chgData name="孙 亚洲" userId="8cd9835c6ba098f0" providerId="LiveId" clId="{C4E9F509-CD23-4970-81F3-1D106BA913B0}" dt="2023-06-13T13:47:23.128" v="2673" actId="478"/>
          <ac:cxnSpMkLst>
            <pc:docMk/>
            <pc:sldMk cId="190753782" sldId="270"/>
            <ac:cxnSpMk id="71" creationId="{2715D871-62CB-3CED-7510-C5E76A38201B}"/>
          </ac:cxnSpMkLst>
        </pc:cxnChg>
        <pc:cxnChg chg="add del mod">
          <ac:chgData name="孙 亚洲" userId="8cd9835c6ba098f0" providerId="LiveId" clId="{C4E9F509-CD23-4970-81F3-1D106BA913B0}" dt="2023-06-14T01:10:55.370" v="3336" actId="478"/>
          <ac:cxnSpMkLst>
            <pc:docMk/>
            <pc:sldMk cId="190753782" sldId="270"/>
            <ac:cxnSpMk id="95" creationId="{BC6E08F6-9627-1DD1-805E-44E94D2FF42E}"/>
          </ac:cxnSpMkLst>
        </pc:cxnChg>
        <pc:cxnChg chg="add mod">
          <ac:chgData name="孙 亚洲" userId="8cd9835c6ba098f0" providerId="LiveId" clId="{C4E9F509-CD23-4970-81F3-1D106BA913B0}" dt="2023-06-14T01:19:48.309" v="3550" actId="1076"/>
          <ac:cxnSpMkLst>
            <pc:docMk/>
            <pc:sldMk cId="190753782" sldId="270"/>
            <ac:cxnSpMk id="98" creationId="{823B60AC-727A-A20B-858B-54A8920C6215}"/>
          </ac:cxnSpMkLst>
        </pc:cxnChg>
        <pc:cxnChg chg="add mod">
          <ac:chgData name="孙 亚洲" userId="8cd9835c6ba098f0" providerId="LiveId" clId="{C4E9F509-CD23-4970-81F3-1D106BA913B0}" dt="2023-06-14T01:19:48.309" v="3550" actId="1076"/>
          <ac:cxnSpMkLst>
            <pc:docMk/>
            <pc:sldMk cId="190753782" sldId="270"/>
            <ac:cxnSpMk id="104" creationId="{CAE6CEFA-9606-00B4-1314-B3E0C0D4A624}"/>
          </ac:cxnSpMkLst>
        </pc:cxnChg>
        <pc:cxnChg chg="add mod">
          <ac:chgData name="孙 亚洲" userId="8cd9835c6ba098f0" providerId="LiveId" clId="{C4E9F509-CD23-4970-81F3-1D106BA913B0}" dt="2023-06-14T01:19:48.309" v="3550" actId="1076"/>
          <ac:cxnSpMkLst>
            <pc:docMk/>
            <pc:sldMk cId="190753782" sldId="270"/>
            <ac:cxnSpMk id="110" creationId="{3E90810C-311F-F269-7A56-DDA1A89D6DD9}"/>
          </ac:cxnSpMkLst>
        </pc:cxnChg>
        <pc:cxnChg chg="add mod ord">
          <ac:chgData name="孙 亚洲" userId="8cd9835c6ba098f0" providerId="LiveId" clId="{C4E9F509-CD23-4970-81F3-1D106BA913B0}" dt="2023-06-14T01:21:18.309" v="3566" actId="14100"/>
          <ac:cxnSpMkLst>
            <pc:docMk/>
            <pc:sldMk cId="190753782" sldId="270"/>
            <ac:cxnSpMk id="112" creationId="{62EBB471-EA36-05BC-2080-1156B118034C}"/>
          </ac:cxnSpMkLst>
        </pc:cxnChg>
        <pc:cxnChg chg="add del mod">
          <ac:chgData name="孙 亚洲" userId="8cd9835c6ba098f0" providerId="LiveId" clId="{C4E9F509-CD23-4970-81F3-1D106BA913B0}" dt="2023-06-14T01:13:56.239" v="3387" actId="478"/>
          <ac:cxnSpMkLst>
            <pc:docMk/>
            <pc:sldMk cId="190753782" sldId="270"/>
            <ac:cxnSpMk id="113" creationId="{58598595-AC03-41C5-11FC-DFE9AAF72C05}"/>
          </ac:cxnSpMkLst>
        </pc:cxnChg>
        <pc:cxnChg chg="add del mod">
          <ac:chgData name="孙 亚洲" userId="8cd9835c6ba098f0" providerId="LiveId" clId="{C4E9F509-CD23-4970-81F3-1D106BA913B0}" dt="2023-06-14T01:13:56.239" v="3387" actId="478"/>
          <ac:cxnSpMkLst>
            <pc:docMk/>
            <pc:sldMk cId="190753782" sldId="270"/>
            <ac:cxnSpMk id="114" creationId="{C492EFDF-FC2F-142C-3AB2-00BA48B1AECE}"/>
          </ac:cxnSpMkLst>
        </pc:cxnChg>
        <pc:cxnChg chg="add del mod">
          <ac:chgData name="孙 亚洲" userId="8cd9835c6ba098f0" providerId="LiveId" clId="{C4E9F509-CD23-4970-81F3-1D106BA913B0}" dt="2023-06-14T01:13:56.239" v="3387" actId="478"/>
          <ac:cxnSpMkLst>
            <pc:docMk/>
            <pc:sldMk cId="190753782" sldId="270"/>
            <ac:cxnSpMk id="115" creationId="{ED301992-D64D-4236-CD5B-40FC8A4FFA9D}"/>
          </ac:cxnSpMkLst>
        </pc:cxnChg>
        <pc:cxnChg chg="add mod">
          <ac:chgData name="孙 亚洲" userId="8cd9835c6ba098f0" providerId="LiveId" clId="{C4E9F509-CD23-4970-81F3-1D106BA913B0}" dt="2023-06-14T01:23:27.977" v="3588" actId="1035"/>
          <ac:cxnSpMkLst>
            <pc:docMk/>
            <pc:sldMk cId="190753782" sldId="270"/>
            <ac:cxnSpMk id="118" creationId="{BC7C727E-D8A3-42EB-A89D-F81C38410BF8}"/>
          </ac:cxnSpMkLst>
        </pc:cxnChg>
        <pc:cxnChg chg="add mod">
          <ac:chgData name="孙 亚洲" userId="8cd9835c6ba098f0" providerId="LiveId" clId="{C4E9F509-CD23-4970-81F3-1D106BA913B0}" dt="2023-06-14T01:19:48.309" v="3550" actId="1076"/>
          <ac:cxnSpMkLst>
            <pc:docMk/>
            <pc:sldMk cId="190753782" sldId="270"/>
            <ac:cxnSpMk id="120" creationId="{BE3E39CB-37BE-DA72-72D3-339ED58D10A6}"/>
          </ac:cxnSpMkLst>
        </pc:cxnChg>
        <pc:cxnChg chg="add mod">
          <ac:chgData name="孙 亚洲" userId="8cd9835c6ba098f0" providerId="LiveId" clId="{C4E9F509-CD23-4970-81F3-1D106BA913B0}" dt="2023-06-14T01:21:25.408" v="3570" actId="1036"/>
          <ac:cxnSpMkLst>
            <pc:docMk/>
            <pc:sldMk cId="190753782" sldId="270"/>
            <ac:cxnSpMk id="121" creationId="{E9462CD8-6407-1743-2715-E66AA5219FE9}"/>
          </ac:cxnSpMkLst>
        </pc:cxnChg>
      </pc:sldChg>
      <pc:sldChg chg="addSp delSp modSp add mod">
        <pc:chgData name="孙 亚洲" userId="8cd9835c6ba098f0" providerId="LiveId" clId="{C4E9F509-CD23-4970-81F3-1D106BA913B0}" dt="2023-06-16T06:42:19.185" v="5368" actId="20577"/>
        <pc:sldMkLst>
          <pc:docMk/>
          <pc:sldMk cId="2843660540" sldId="270"/>
        </pc:sldMkLst>
        <pc:spChg chg="add del mod">
          <ac:chgData name="孙 亚洲" userId="8cd9835c6ba098f0" providerId="LiveId" clId="{C4E9F509-CD23-4970-81F3-1D106BA913B0}" dt="2023-06-16T06:41:58.385" v="5358" actId="21"/>
          <ac:spMkLst>
            <pc:docMk/>
            <pc:sldMk cId="2843660540" sldId="270"/>
            <ac:spMk id="6" creationId="{3712B080-2699-DE2C-5C9E-FCE774DC24CD}"/>
          </ac:spMkLst>
        </pc:spChg>
        <pc:spChg chg="add mod">
          <ac:chgData name="孙 亚洲" userId="8cd9835c6ba098f0" providerId="LiveId" clId="{C4E9F509-CD23-4970-81F3-1D106BA913B0}" dt="2023-06-16T06:41:59.576" v="5359"/>
          <ac:spMkLst>
            <pc:docMk/>
            <pc:sldMk cId="2843660540" sldId="270"/>
            <ac:spMk id="9" creationId="{E8E31572-0B5D-92F0-3742-44951B40FE94}"/>
          </ac:spMkLst>
        </pc:spChg>
        <pc:spChg chg="add mod">
          <ac:chgData name="孙 亚洲" userId="8cd9835c6ba098f0" providerId="LiveId" clId="{C4E9F509-CD23-4970-81F3-1D106BA913B0}" dt="2023-06-16T06:42:19.185" v="5368" actId="20577"/>
          <ac:spMkLst>
            <pc:docMk/>
            <pc:sldMk cId="2843660540" sldId="270"/>
            <ac:spMk id="11" creationId="{EF6FA4DC-203F-B6BB-76F3-832C974E5567}"/>
          </ac:spMkLst>
        </pc:spChg>
        <pc:spChg chg="mod">
          <ac:chgData name="孙 亚洲" userId="8cd9835c6ba098f0" providerId="LiveId" clId="{C4E9F509-CD23-4970-81F3-1D106BA913B0}" dt="2023-06-16T06:39:51.393" v="5320" actId="1037"/>
          <ac:spMkLst>
            <pc:docMk/>
            <pc:sldMk cId="2843660540" sldId="270"/>
            <ac:spMk id="21" creationId="{C8F887B3-4A37-5B86-F7A7-619AAEBFD74F}"/>
          </ac:spMkLst>
        </pc:spChg>
        <pc:picChg chg="mod">
          <ac:chgData name="孙 亚洲" userId="8cd9835c6ba098f0" providerId="LiveId" clId="{C4E9F509-CD23-4970-81F3-1D106BA913B0}" dt="2023-06-16T06:39:39.010" v="5314" actId="1076"/>
          <ac:picMkLst>
            <pc:docMk/>
            <pc:sldMk cId="2843660540" sldId="270"/>
            <ac:picMk id="20" creationId="{DF00C8D1-1FAE-9D9A-38E0-2DADF0F69D75}"/>
          </ac:picMkLst>
        </pc:picChg>
        <pc:cxnChg chg="add mod">
          <ac:chgData name="孙 亚洲" userId="8cd9835c6ba098f0" providerId="LiveId" clId="{C4E9F509-CD23-4970-81F3-1D106BA913B0}" dt="2023-06-16T06:41:52.741" v="5357" actId="692"/>
          <ac:cxnSpMkLst>
            <pc:docMk/>
            <pc:sldMk cId="2843660540" sldId="270"/>
            <ac:cxnSpMk id="7" creationId="{63760364-76C6-E018-6D16-C4017F190951}"/>
          </ac:cxnSpMkLst>
        </pc:cxnChg>
        <pc:cxnChg chg="del mod">
          <ac:chgData name="孙 亚洲" userId="8cd9835c6ba098f0" providerId="LiveId" clId="{C4E9F509-CD23-4970-81F3-1D106BA913B0}" dt="2023-06-16T06:40:53.605" v="5329" actId="21"/>
          <ac:cxnSpMkLst>
            <pc:docMk/>
            <pc:sldMk cId="2843660540" sldId="270"/>
            <ac:cxnSpMk id="23" creationId="{0155EDE6-6B5B-C7A7-8A8C-7CE8AE766AD8}"/>
          </ac:cxnSpMkLst>
        </pc:cxnChg>
      </pc:sldChg>
      <pc:sldChg chg="addSp delSp modSp new del mod">
        <pc:chgData name="孙 亚洲" userId="8cd9835c6ba098f0" providerId="LiveId" clId="{C4E9F509-CD23-4970-81F3-1D106BA913B0}" dt="2023-06-16T03:26:53.750" v="4823" actId="47"/>
        <pc:sldMkLst>
          <pc:docMk/>
          <pc:sldMk cId="1525718682" sldId="271"/>
        </pc:sldMkLst>
        <pc:spChg chg="del">
          <ac:chgData name="孙 亚洲" userId="8cd9835c6ba098f0" providerId="LiveId" clId="{C4E9F509-CD23-4970-81F3-1D106BA913B0}" dt="2023-06-14T02:30:00.442" v="4150" actId="478"/>
          <ac:spMkLst>
            <pc:docMk/>
            <pc:sldMk cId="1525718682" sldId="271"/>
            <ac:spMk id="2" creationId="{EAE11FB7-6776-0D12-8640-F39E75A805FA}"/>
          </ac:spMkLst>
        </pc:spChg>
        <pc:spChg chg="del">
          <ac:chgData name="孙 亚洲" userId="8cd9835c6ba098f0" providerId="LiveId" clId="{C4E9F509-CD23-4970-81F3-1D106BA913B0}" dt="2023-06-14T02:30:00.442" v="4150" actId="478"/>
          <ac:spMkLst>
            <pc:docMk/>
            <pc:sldMk cId="1525718682" sldId="271"/>
            <ac:spMk id="3" creationId="{9ACA24BE-0196-96B9-51DF-FE2E22049B65}"/>
          </ac:spMkLst>
        </pc:spChg>
        <pc:spChg chg="add mod">
          <ac:chgData name="孙 亚洲" userId="8cd9835c6ba098f0" providerId="LiveId" clId="{C4E9F509-CD23-4970-81F3-1D106BA913B0}" dt="2023-06-14T02:40:32.284" v="4201" actId="20577"/>
          <ac:spMkLst>
            <pc:docMk/>
            <pc:sldMk cId="1525718682" sldId="271"/>
            <ac:spMk id="4" creationId="{198F2299-90DE-31C7-8F2B-6E04BC10D6AD}"/>
          </ac:spMkLst>
        </pc:spChg>
        <pc:picChg chg="add del mod modCrop">
          <ac:chgData name="孙 亚洲" userId="8cd9835c6ba098f0" providerId="LiveId" clId="{C4E9F509-CD23-4970-81F3-1D106BA913B0}" dt="2023-06-14T02:38:53.410" v="4172" actId="478"/>
          <ac:picMkLst>
            <pc:docMk/>
            <pc:sldMk cId="1525718682" sldId="271"/>
            <ac:picMk id="6" creationId="{DE9692D3-5565-0201-79E0-65BA9C870825}"/>
          </ac:picMkLst>
        </pc:picChg>
        <pc:picChg chg="add mod">
          <ac:chgData name="孙 亚洲" userId="8cd9835c6ba098f0" providerId="LiveId" clId="{C4E9F509-CD23-4970-81F3-1D106BA913B0}" dt="2023-06-14T02:40:04.853" v="4174" actId="1076"/>
          <ac:picMkLst>
            <pc:docMk/>
            <pc:sldMk cId="1525718682" sldId="271"/>
            <ac:picMk id="8" creationId="{F0E5FCE3-7841-6A32-D4DB-98FAE00339F0}"/>
          </ac:picMkLst>
        </pc:picChg>
      </pc:sldChg>
      <pc:sldChg chg="addSp delSp modSp add del mod">
        <pc:chgData name="孙 亚洲" userId="8cd9835c6ba098f0" providerId="LiveId" clId="{C4E9F509-CD23-4970-81F3-1D106BA913B0}" dt="2023-06-16T03:26:56.404" v="4824" actId="47"/>
        <pc:sldMkLst>
          <pc:docMk/>
          <pc:sldMk cId="2517407361" sldId="272"/>
        </pc:sldMkLst>
        <pc:spChg chg="add mod">
          <ac:chgData name="孙 亚洲" userId="8cd9835c6ba098f0" providerId="LiveId" clId="{C4E9F509-CD23-4970-81F3-1D106BA913B0}" dt="2023-06-14T02:40:52.726" v="4222"/>
          <ac:spMkLst>
            <pc:docMk/>
            <pc:sldMk cId="2517407361" sldId="272"/>
            <ac:spMk id="2" creationId="{97791B76-FA5E-F1E3-ABEB-2057E673FA3D}"/>
          </ac:spMkLst>
        </pc:spChg>
        <pc:spChg chg="del">
          <ac:chgData name="孙 亚洲" userId="8cd9835c6ba098f0" providerId="LiveId" clId="{C4E9F509-CD23-4970-81F3-1D106BA913B0}" dt="2023-06-14T02:40:39.175" v="4202" actId="478"/>
          <ac:spMkLst>
            <pc:docMk/>
            <pc:sldMk cId="2517407361" sldId="272"/>
            <ac:spMk id="4" creationId="{198F2299-90DE-31C7-8F2B-6E04BC10D6AD}"/>
          </ac:spMkLst>
        </pc:spChg>
        <pc:picChg chg="add del mod">
          <ac:chgData name="孙 亚洲" userId="8cd9835c6ba098f0" providerId="LiveId" clId="{C4E9F509-CD23-4970-81F3-1D106BA913B0}" dt="2023-06-14T02:41:19.020" v="4231" actId="1076"/>
          <ac:picMkLst>
            <pc:docMk/>
            <pc:sldMk cId="2517407361" sldId="272"/>
            <ac:picMk id="6" creationId="{DE9692D3-5565-0201-79E0-65BA9C870825}"/>
          </ac:picMkLst>
        </pc:picChg>
      </pc:sldChg>
      <pc:sldChg chg="addSp delSp modSp add mod ord">
        <pc:chgData name="孙 亚洲" userId="8cd9835c6ba098f0" providerId="LiveId" clId="{C4E9F509-CD23-4970-81F3-1D106BA913B0}" dt="2023-06-16T03:50:25.951" v="4931"/>
        <pc:sldMkLst>
          <pc:docMk/>
          <pc:sldMk cId="1883737150" sldId="273"/>
        </pc:sldMkLst>
        <pc:spChg chg="mod">
          <ac:chgData name="孙 亚洲" userId="8cd9835c6ba098f0" providerId="LiveId" clId="{C4E9F509-CD23-4970-81F3-1D106BA913B0}" dt="2023-06-14T02:43:13.669" v="4248" actId="14100"/>
          <ac:spMkLst>
            <pc:docMk/>
            <pc:sldMk cId="1883737150" sldId="273"/>
            <ac:spMk id="2" creationId="{97791B76-FA5E-F1E3-ABEB-2057E673FA3D}"/>
          </ac:spMkLst>
        </pc:spChg>
        <pc:spChg chg="add mod">
          <ac:chgData name="孙 亚洲" userId="8cd9835c6ba098f0" providerId="LiveId" clId="{C4E9F509-CD23-4970-81F3-1D106BA913B0}" dt="2023-06-14T03:06:19.115" v="4527"/>
          <ac:spMkLst>
            <pc:docMk/>
            <pc:sldMk cId="1883737150" sldId="273"/>
            <ac:spMk id="5" creationId="{27CA099D-576C-FFA9-77F6-2AB06495EEFE}"/>
          </ac:spMkLst>
        </pc:spChg>
        <pc:spChg chg="add mod">
          <ac:chgData name="孙 亚洲" userId="8cd9835c6ba098f0" providerId="LiveId" clId="{C4E9F509-CD23-4970-81F3-1D106BA913B0}" dt="2023-06-14T03:06:19.115" v="4527"/>
          <ac:spMkLst>
            <pc:docMk/>
            <pc:sldMk cId="1883737150" sldId="273"/>
            <ac:spMk id="12" creationId="{62C6DC89-C795-F1A2-3645-3462FF192D38}"/>
          </ac:spMkLst>
        </pc:spChg>
        <pc:spChg chg="add mod">
          <ac:chgData name="孙 亚洲" userId="8cd9835c6ba098f0" providerId="LiveId" clId="{C4E9F509-CD23-4970-81F3-1D106BA913B0}" dt="2023-06-14T03:06:19.115" v="4527"/>
          <ac:spMkLst>
            <pc:docMk/>
            <pc:sldMk cId="1883737150" sldId="273"/>
            <ac:spMk id="13" creationId="{B6080A65-9619-7495-549E-3D23857B5450}"/>
          </ac:spMkLst>
        </pc:spChg>
        <pc:spChg chg="add mod">
          <ac:chgData name="孙 亚洲" userId="8cd9835c6ba098f0" providerId="LiveId" clId="{C4E9F509-CD23-4970-81F3-1D106BA913B0}" dt="2023-06-14T03:06:19.115" v="4527"/>
          <ac:spMkLst>
            <pc:docMk/>
            <pc:sldMk cId="1883737150" sldId="273"/>
            <ac:spMk id="16" creationId="{A1814EA5-76F0-1C33-3CA3-C5CE383C1145}"/>
          </ac:spMkLst>
        </pc:spChg>
        <pc:spChg chg="add mod">
          <ac:chgData name="孙 亚洲" userId="8cd9835c6ba098f0" providerId="LiveId" clId="{C4E9F509-CD23-4970-81F3-1D106BA913B0}" dt="2023-06-16T03:50:25.951" v="4931"/>
          <ac:spMkLst>
            <pc:docMk/>
            <pc:sldMk cId="1883737150" sldId="273"/>
            <ac:spMk id="19" creationId="{FCB2C9C9-EB6C-C750-7BA9-8CD4216FE1EF}"/>
          </ac:spMkLst>
        </pc:spChg>
        <pc:picChg chg="add del mod">
          <ac:chgData name="孙 亚洲" userId="8cd9835c6ba098f0" providerId="LiveId" clId="{C4E9F509-CD23-4970-81F3-1D106BA913B0}" dt="2023-06-16T03:37:35.409" v="4828" actId="478"/>
          <ac:picMkLst>
            <pc:docMk/>
            <pc:sldMk cId="1883737150" sldId="273"/>
            <ac:picMk id="4" creationId="{C71A2D7B-CDD0-1FAB-30BB-D333234804F4}"/>
          </ac:picMkLst>
        </pc:picChg>
        <pc:picChg chg="add del mod ord">
          <ac:chgData name="孙 亚洲" userId="8cd9835c6ba098f0" providerId="LiveId" clId="{C4E9F509-CD23-4970-81F3-1D106BA913B0}" dt="2023-06-16T03:48:54.961" v="4865" actId="478"/>
          <ac:picMkLst>
            <pc:docMk/>
            <pc:sldMk cId="1883737150" sldId="273"/>
            <ac:picMk id="6" creationId="{B03402D5-C55E-5601-155B-DDC585DE7894}"/>
          </ac:picMkLst>
        </pc:picChg>
        <pc:picChg chg="del mod">
          <ac:chgData name="孙 亚洲" userId="8cd9835c6ba098f0" providerId="LiveId" clId="{C4E9F509-CD23-4970-81F3-1D106BA913B0}" dt="2023-06-14T02:41:34.240" v="4232" actId="478"/>
          <ac:picMkLst>
            <pc:docMk/>
            <pc:sldMk cId="1883737150" sldId="273"/>
            <ac:picMk id="6" creationId="{DE9692D3-5565-0201-79E0-65BA9C870825}"/>
          </ac:picMkLst>
        </pc:picChg>
        <pc:picChg chg="add mod ord">
          <ac:chgData name="孙 亚洲" userId="8cd9835c6ba098f0" providerId="LiveId" clId="{C4E9F509-CD23-4970-81F3-1D106BA913B0}" dt="2023-06-16T03:49:04.289" v="4899" actId="167"/>
          <ac:picMkLst>
            <pc:docMk/>
            <pc:sldMk cId="1883737150" sldId="273"/>
            <ac:picMk id="18" creationId="{3352FBF1-67A8-2C98-F59A-1D9D9CB1184D}"/>
          </ac:picMkLst>
        </pc:picChg>
        <pc:cxnChg chg="add mod">
          <ac:chgData name="孙 亚洲" userId="8cd9835c6ba098f0" providerId="LiveId" clId="{C4E9F509-CD23-4970-81F3-1D106BA913B0}" dt="2023-06-16T03:37:45.602" v="4832" actId="1076"/>
          <ac:cxnSpMkLst>
            <pc:docMk/>
            <pc:sldMk cId="1883737150" sldId="273"/>
            <ac:cxnSpMk id="7" creationId="{0A45CA5B-B7FB-1ED8-497D-5D83053C7E1B}"/>
          </ac:cxnSpMkLst>
        </pc:cxnChg>
        <pc:cxnChg chg="add mod">
          <ac:chgData name="孙 亚洲" userId="8cd9835c6ba098f0" providerId="LiveId" clId="{C4E9F509-CD23-4970-81F3-1D106BA913B0}" dt="2023-06-14T03:06:19.115" v="4527"/>
          <ac:cxnSpMkLst>
            <pc:docMk/>
            <pc:sldMk cId="1883737150" sldId="273"/>
            <ac:cxnSpMk id="8" creationId="{C6EF24DB-E9CC-388E-1B05-8D1E7E65C0CF}"/>
          </ac:cxnSpMkLst>
        </pc:cxnChg>
        <pc:cxnChg chg="add mod">
          <ac:chgData name="孙 亚洲" userId="8cd9835c6ba098f0" providerId="LiveId" clId="{C4E9F509-CD23-4970-81F3-1D106BA913B0}" dt="2023-06-14T03:06:19.115" v="4527"/>
          <ac:cxnSpMkLst>
            <pc:docMk/>
            <pc:sldMk cId="1883737150" sldId="273"/>
            <ac:cxnSpMk id="9" creationId="{312DDFBC-3F74-9B8F-5768-4A147005FF5E}"/>
          </ac:cxnSpMkLst>
        </pc:cxnChg>
        <pc:cxnChg chg="add mod">
          <ac:chgData name="孙 亚洲" userId="8cd9835c6ba098f0" providerId="LiveId" clId="{C4E9F509-CD23-4970-81F3-1D106BA913B0}" dt="2023-06-14T03:06:19.115" v="4527"/>
          <ac:cxnSpMkLst>
            <pc:docMk/>
            <pc:sldMk cId="1883737150" sldId="273"/>
            <ac:cxnSpMk id="10" creationId="{507A87AD-1D22-4569-F3A2-3732D8D82503}"/>
          </ac:cxnSpMkLst>
        </pc:cxnChg>
        <pc:cxnChg chg="add mod">
          <ac:chgData name="孙 亚洲" userId="8cd9835c6ba098f0" providerId="LiveId" clId="{C4E9F509-CD23-4970-81F3-1D106BA913B0}" dt="2023-06-14T03:06:19.115" v="4527"/>
          <ac:cxnSpMkLst>
            <pc:docMk/>
            <pc:sldMk cId="1883737150" sldId="273"/>
            <ac:cxnSpMk id="11" creationId="{F0B79A38-A070-2A13-96FF-524918020C6B}"/>
          </ac:cxnSpMkLst>
        </pc:cxnChg>
        <pc:cxnChg chg="add mod">
          <ac:chgData name="孙 亚洲" userId="8cd9835c6ba098f0" providerId="LiveId" clId="{C4E9F509-CD23-4970-81F3-1D106BA913B0}" dt="2023-06-14T03:06:19.115" v="4527"/>
          <ac:cxnSpMkLst>
            <pc:docMk/>
            <pc:sldMk cId="1883737150" sldId="273"/>
            <ac:cxnSpMk id="14" creationId="{D96511EE-CF85-E78B-3F6A-48ADE92592CC}"/>
          </ac:cxnSpMkLst>
        </pc:cxnChg>
        <pc:cxnChg chg="add mod">
          <ac:chgData name="孙 亚洲" userId="8cd9835c6ba098f0" providerId="LiveId" clId="{C4E9F509-CD23-4970-81F3-1D106BA913B0}" dt="2023-06-14T03:06:19.115" v="4527"/>
          <ac:cxnSpMkLst>
            <pc:docMk/>
            <pc:sldMk cId="1883737150" sldId="273"/>
            <ac:cxnSpMk id="15" creationId="{1E79D2C4-2480-0712-B159-25F6EE0DED55}"/>
          </ac:cxnSpMkLst>
        </pc:cxnChg>
      </pc:sldChg>
      <pc:sldChg chg="addSp delSp modSp add mod ord">
        <pc:chgData name="孙 亚洲" userId="8cd9835c6ba098f0" providerId="LiveId" clId="{C4E9F509-CD23-4970-81F3-1D106BA913B0}" dt="2023-06-16T03:50:24.086" v="4930" actId="1076"/>
        <pc:sldMkLst>
          <pc:docMk/>
          <pc:sldMk cId="909767746" sldId="274"/>
        </pc:sldMkLst>
        <pc:spChg chg="mod">
          <ac:chgData name="孙 亚洲" userId="8cd9835c6ba098f0" providerId="LiveId" clId="{C4E9F509-CD23-4970-81F3-1D106BA913B0}" dt="2023-06-14T02:43:33.614" v="4252"/>
          <ac:spMkLst>
            <pc:docMk/>
            <pc:sldMk cId="909767746" sldId="274"/>
            <ac:spMk id="2" creationId="{97791B76-FA5E-F1E3-ABEB-2057E673FA3D}"/>
          </ac:spMkLst>
        </pc:spChg>
        <pc:spChg chg="add mod">
          <ac:chgData name="孙 亚洲" userId="8cd9835c6ba098f0" providerId="LiveId" clId="{C4E9F509-CD23-4970-81F3-1D106BA913B0}" dt="2023-06-16T03:50:24.086" v="4930" actId="1076"/>
          <ac:spMkLst>
            <pc:docMk/>
            <pc:sldMk cId="909767746" sldId="274"/>
            <ac:spMk id="8" creationId="{C9EE561C-99E5-DD66-F31A-78E1B897523B}"/>
          </ac:spMkLst>
        </pc:spChg>
        <pc:spChg chg="add mod">
          <ac:chgData name="孙 亚洲" userId="8cd9835c6ba098f0" providerId="LiveId" clId="{C4E9F509-CD23-4970-81F3-1D106BA913B0}" dt="2023-06-16T03:50:20.767" v="4929" actId="1038"/>
          <ac:spMkLst>
            <pc:docMk/>
            <pc:sldMk cId="909767746" sldId="274"/>
            <ac:spMk id="9" creationId="{849DBFDE-6921-93D2-6646-3066664FE0F4}"/>
          </ac:spMkLst>
        </pc:spChg>
        <pc:spChg chg="add mod">
          <ac:chgData name="孙 亚洲" userId="8cd9835c6ba098f0" providerId="LiveId" clId="{C4E9F509-CD23-4970-81F3-1D106BA913B0}" dt="2023-06-16T03:50:20.767" v="4929" actId="1038"/>
          <ac:spMkLst>
            <pc:docMk/>
            <pc:sldMk cId="909767746" sldId="274"/>
            <ac:spMk id="22" creationId="{C71EE355-1E3D-58C6-5053-D29F2714881B}"/>
          </ac:spMkLst>
        </pc:spChg>
        <pc:spChg chg="add mod">
          <ac:chgData name="孙 亚洲" userId="8cd9835c6ba098f0" providerId="LiveId" clId="{C4E9F509-CD23-4970-81F3-1D106BA913B0}" dt="2023-06-16T03:50:20.767" v="4929" actId="1038"/>
          <ac:spMkLst>
            <pc:docMk/>
            <pc:sldMk cId="909767746" sldId="274"/>
            <ac:spMk id="23" creationId="{B52ADD3B-34AD-190E-E25C-FB928DD62050}"/>
          </ac:spMkLst>
        </pc:spChg>
        <pc:spChg chg="add mod">
          <ac:chgData name="孙 亚洲" userId="8cd9835c6ba098f0" providerId="LiveId" clId="{C4E9F509-CD23-4970-81F3-1D106BA913B0}" dt="2023-06-16T03:50:20.767" v="4929" actId="1038"/>
          <ac:spMkLst>
            <pc:docMk/>
            <pc:sldMk cId="909767746" sldId="274"/>
            <ac:spMk id="32" creationId="{3FCBFF82-C9B6-DC50-9C48-C7DFA1D23B3D}"/>
          </ac:spMkLst>
        </pc:spChg>
        <pc:picChg chg="add mod ord">
          <ac:chgData name="孙 亚洲" userId="8cd9835c6ba098f0" providerId="LiveId" clId="{C4E9F509-CD23-4970-81F3-1D106BA913B0}" dt="2023-06-16T03:50:13.859" v="4903" actId="1076"/>
          <ac:picMkLst>
            <pc:docMk/>
            <pc:sldMk cId="909767746" sldId="274"/>
            <ac:picMk id="4" creationId="{3F9B34DF-4171-755B-479C-6384708C3B5E}"/>
          </ac:picMkLst>
        </pc:picChg>
        <pc:picChg chg="del">
          <ac:chgData name="孙 亚洲" userId="8cd9835c6ba098f0" providerId="LiveId" clId="{C4E9F509-CD23-4970-81F3-1D106BA913B0}" dt="2023-06-14T02:43:35.399" v="4253" actId="478"/>
          <ac:picMkLst>
            <pc:docMk/>
            <pc:sldMk cId="909767746" sldId="274"/>
            <ac:picMk id="4" creationId="{C71A2D7B-CDD0-1FAB-30BB-D333234804F4}"/>
          </ac:picMkLst>
        </pc:picChg>
        <pc:picChg chg="add del mod">
          <ac:chgData name="孙 亚洲" userId="8cd9835c6ba098f0" providerId="LiveId" clId="{C4E9F509-CD23-4970-81F3-1D106BA913B0}" dt="2023-06-14T02:44:52.333" v="4257" actId="478"/>
          <ac:picMkLst>
            <pc:docMk/>
            <pc:sldMk cId="909767746" sldId="274"/>
            <ac:picMk id="5" creationId="{D1A2AF27-5935-DC79-D0A5-8619F07874DE}"/>
          </ac:picMkLst>
        </pc:picChg>
        <pc:picChg chg="add del mod">
          <ac:chgData name="孙 亚洲" userId="8cd9835c6ba098f0" providerId="LiveId" clId="{C4E9F509-CD23-4970-81F3-1D106BA913B0}" dt="2023-06-16T03:50:03.682" v="4901" actId="478"/>
          <ac:picMkLst>
            <pc:docMk/>
            <pc:sldMk cId="909767746" sldId="274"/>
            <ac:picMk id="7" creationId="{752EC88A-F40F-0705-E042-BC0D629CB429}"/>
          </ac:picMkLst>
        </pc:pic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11" creationId="{498D5FA4-57DB-5813-738D-3E17904109FA}"/>
          </ac:cxnSpMkLst>
        </pc:cxn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13" creationId="{A1529D49-CFC6-C16F-3B22-16FA433E3817}"/>
          </ac:cxnSpMkLst>
        </pc:cxn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15" creationId="{79664CA4-0E89-F0DB-1BC7-B7C8AE870E59}"/>
          </ac:cxnSpMkLst>
        </pc:cxn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17" creationId="{596BC7CA-25D2-2ECD-4810-9884B1766CD3}"/>
          </ac:cxnSpMkLst>
        </pc:cxn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21" creationId="{F13CBCED-6168-DFC1-3E01-C576BA51EABA}"/>
          </ac:cxnSpMkLst>
        </pc:cxn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24" creationId="{3310D9FF-87C3-2CCA-C4C8-43D3F3FCFF0D}"/>
          </ac:cxnSpMkLst>
        </pc:cxnChg>
        <pc:cxnChg chg="add mod">
          <ac:chgData name="孙 亚洲" userId="8cd9835c6ba098f0" providerId="LiveId" clId="{C4E9F509-CD23-4970-81F3-1D106BA913B0}" dt="2023-06-16T03:50:20.767" v="4929" actId="1038"/>
          <ac:cxnSpMkLst>
            <pc:docMk/>
            <pc:sldMk cId="909767746" sldId="274"/>
            <ac:cxnSpMk id="31" creationId="{3B356684-9418-5168-C547-7FD62FC58E6B}"/>
          </ac:cxnSpMkLst>
        </pc:cxnChg>
      </pc:sldChg>
      <pc:sldChg chg="new del">
        <pc:chgData name="孙 亚洲" userId="8cd9835c6ba098f0" providerId="LiveId" clId="{C4E9F509-CD23-4970-81F3-1D106BA913B0}" dt="2023-06-14T02:59:19.926" v="4318" actId="2696"/>
        <pc:sldMkLst>
          <pc:docMk/>
          <pc:sldMk cId="2112671710" sldId="275"/>
        </pc:sldMkLst>
      </pc:sldChg>
      <pc:sldChg chg="addSp delSp modSp add mod">
        <pc:chgData name="孙 亚洲" userId="8cd9835c6ba098f0" providerId="LiveId" clId="{C4E9F509-CD23-4970-81F3-1D106BA913B0}" dt="2023-06-16T03:53:54.244" v="4969" actId="1037"/>
        <pc:sldMkLst>
          <pc:docMk/>
          <pc:sldMk cId="1056217027" sldId="276"/>
        </pc:sldMkLst>
        <pc:spChg chg="mod">
          <ac:chgData name="孙 亚洲" userId="8cd9835c6ba098f0" providerId="LiveId" clId="{C4E9F509-CD23-4970-81F3-1D106BA913B0}" dt="2023-06-14T02:55:08.197" v="4303" actId="20577"/>
          <ac:spMkLst>
            <pc:docMk/>
            <pc:sldMk cId="1056217027" sldId="276"/>
            <ac:spMk id="2" creationId="{97791B76-FA5E-F1E3-ABEB-2057E673FA3D}"/>
          </ac:spMkLst>
        </pc:spChg>
        <pc:picChg chg="add mod">
          <ac:chgData name="孙 亚洲" userId="8cd9835c6ba098f0" providerId="LiveId" clId="{C4E9F509-CD23-4970-81F3-1D106BA913B0}" dt="2023-06-16T03:53:54.244" v="4969" actId="1037"/>
          <ac:picMkLst>
            <pc:docMk/>
            <pc:sldMk cId="1056217027" sldId="276"/>
            <ac:picMk id="4" creationId="{B519B311-D4B7-601E-D40C-DC434855DB05}"/>
          </ac:picMkLst>
        </pc:picChg>
        <pc:picChg chg="add del mod">
          <ac:chgData name="孙 亚洲" userId="8cd9835c6ba098f0" providerId="LiveId" clId="{C4E9F509-CD23-4970-81F3-1D106BA913B0}" dt="2023-06-14T02:55:18.677" v="4304" actId="478"/>
          <ac:picMkLst>
            <pc:docMk/>
            <pc:sldMk cId="1056217027" sldId="276"/>
            <ac:picMk id="4" creationId="{DA8EC832-2D59-2237-C38A-2768D8A89D0A}"/>
          </ac:picMkLst>
        </pc:picChg>
        <pc:picChg chg="add del mod">
          <ac:chgData name="孙 亚洲" userId="8cd9835c6ba098f0" providerId="LiveId" clId="{C4E9F509-CD23-4970-81F3-1D106BA913B0}" dt="2023-06-16T03:53:43.213" v="4949" actId="478"/>
          <ac:picMkLst>
            <pc:docMk/>
            <pc:sldMk cId="1056217027" sldId="276"/>
            <ac:picMk id="6" creationId="{06747F63-89C4-AC66-1A5A-DAA152FDAED4}"/>
          </ac:picMkLst>
        </pc:picChg>
        <pc:picChg chg="del">
          <ac:chgData name="孙 亚洲" userId="8cd9835c6ba098f0" providerId="LiveId" clId="{C4E9F509-CD23-4970-81F3-1D106BA913B0}" dt="2023-06-14T02:46:50.659" v="4281" actId="478"/>
          <ac:picMkLst>
            <pc:docMk/>
            <pc:sldMk cId="1056217027" sldId="276"/>
            <ac:picMk id="7" creationId="{752EC88A-F40F-0705-E042-BC0D629CB429}"/>
          </ac:picMkLst>
        </pc:picChg>
      </pc:sldChg>
      <pc:sldChg chg="add del">
        <pc:chgData name="孙 亚洲" userId="8cd9835c6ba098f0" providerId="LiveId" clId="{C4E9F509-CD23-4970-81F3-1D106BA913B0}" dt="2023-06-14T02:46:19.173" v="4265" actId="47"/>
        <pc:sldMkLst>
          <pc:docMk/>
          <pc:sldMk cId="3010572469" sldId="276"/>
        </pc:sldMkLst>
      </pc:sldChg>
      <pc:sldChg chg="addSp delSp modSp add mod">
        <pc:chgData name="孙 亚洲" userId="8cd9835c6ba098f0" providerId="LiveId" clId="{C4E9F509-CD23-4970-81F3-1D106BA913B0}" dt="2023-06-16T03:57:31.856" v="4978" actId="1076"/>
        <pc:sldMkLst>
          <pc:docMk/>
          <pc:sldMk cId="3140948438" sldId="277"/>
        </pc:sldMkLst>
        <pc:spChg chg="mod">
          <ac:chgData name="孙 亚洲" userId="8cd9835c6ba098f0" providerId="LiveId" clId="{C4E9F509-CD23-4970-81F3-1D106BA913B0}" dt="2023-06-14T02:46:45.569" v="4280" actId="20577"/>
          <ac:spMkLst>
            <pc:docMk/>
            <pc:sldMk cId="3140948438" sldId="277"/>
            <ac:spMk id="2" creationId="{97791B76-FA5E-F1E3-ABEB-2057E673FA3D}"/>
          </ac:spMkLst>
        </pc:spChg>
        <pc:picChg chg="add mod">
          <ac:chgData name="孙 亚洲" userId="8cd9835c6ba098f0" providerId="LiveId" clId="{C4E9F509-CD23-4970-81F3-1D106BA913B0}" dt="2023-06-16T03:57:31.856" v="4978" actId="1076"/>
          <ac:picMkLst>
            <pc:docMk/>
            <pc:sldMk cId="3140948438" sldId="277"/>
            <ac:picMk id="4" creationId="{BC01112A-CDF4-2A02-2C75-8CA1C13BBD65}"/>
          </ac:picMkLst>
        </pc:picChg>
        <pc:picChg chg="del">
          <ac:chgData name="孙 亚洲" userId="8cd9835c6ba098f0" providerId="LiveId" clId="{C4E9F509-CD23-4970-81F3-1D106BA913B0}" dt="2023-06-14T02:46:52.179" v="4282" actId="478"/>
          <ac:picMkLst>
            <pc:docMk/>
            <pc:sldMk cId="3140948438" sldId="277"/>
            <ac:picMk id="4" creationId="{C71A2D7B-CDD0-1FAB-30BB-D333234804F4}"/>
          </ac:picMkLst>
        </pc:picChg>
        <pc:picChg chg="add del mod">
          <ac:chgData name="孙 亚洲" userId="8cd9835c6ba098f0" providerId="LiveId" clId="{C4E9F509-CD23-4970-81F3-1D106BA913B0}" dt="2023-06-16T03:57:27.355" v="4976" actId="478"/>
          <ac:picMkLst>
            <pc:docMk/>
            <pc:sldMk cId="3140948438" sldId="277"/>
            <ac:picMk id="5" creationId="{ABA2FBC2-3AFF-68CF-6BB5-02F4528CB19F}"/>
          </ac:picMkLst>
        </pc:picChg>
      </pc:sldChg>
      <pc:sldChg chg="addSp delSp modSp add mod">
        <pc:chgData name="孙 亚洲" userId="8cd9835c6ba098f0" providerId="LiveId" clId="{C4E9F509-CD23-4970-81F3-1D106BA913B0}" dt="2023-06-16T03:55:05.162" v="4973" actId="1076"/>
        <pc:sldMkLst>
          <pc:docMk/>
          <pc:sldMk cId="3920806699" sldId="278"/>
        </pc:sldMkLst>
        <pc:picChg chg="del">
          <ac:chgData name="孙 亚洲" userId="8cd9835c6ba098f0" providerId="LiveId" clId="{C4E9F509-CD23-4970-81F3-1D106BA913B0}" dt="2023-06-16T03:55:01.581" v="4971" actId="478"/>
          <ac:picMkLst>
            <pc:docMk/>
            <pc:sldMk cId="3920806699" sldId="278"/>
            <ac:picMk id="4" creationId="{DA8EC832-2D59-2237-C38A-2768D8A89D0A}"/>
          </ac:picMkLst>
        </pc:picChg>
        <pc:picChg chg="add mod">
          <ac:chgData name="孙 亚洲" userId="8cd9835c6ba098f0" providerId="LiveId" clId="{C4E9F509-CD23-4970-81F3-1D106BA913B0}" dt="2023-06-16T03:55:05.162" v="4973" actId="1076"/>
          <ac:picMkLst>
            <pc:docMk/>
            <pc:sldMk cId="3920806699" sldId="278"/>
            <ac:picMk id="5" creationId="{91B1B8BC-1CEC-5FAA-1539-A5C8CE3D3FBA}"/>
          </ac:picMkLst>
        </pc:picChg>
      </pc:sldChg>
      <pc:sldChg chg="addSp delSp modSp add del mod">
        <pc:chgData name="孙 亚洲" userId="8cd9835c6ba098f0" providerId="LiveId" clId="{C4E9F509-CD23-4970-81F3-1D106BA913B0}" dt="2023-06-16T03:54:36.621" v="4970" actId="47"/>
        <pc:sldMkLst>
          <pc:docMk/>
          <pc:sldMk cId="3665075983" sldId="279"/>
        </pc:sldMkLst>
        <pc:spChg chg="mod">
          <ac:chgData name="孙 亚洲" userId="8cd9835c6ba098f0" providerId="LiveId" clId="{C4E9F509-CD23-4970-81F3-1D106BA913B0}" dt="2023-06-14T02:56:31.197" v="4314"/>
          <ac:spMkLst>
            <pc:docMk/>
            <pc:sldMk cId="3665075983" sldId="279"/>
            <ac:spMk id="2" creationId="{97791B76-FA5E-F1E3-ABEB-2057E673FA3D}"/>
          </ac:spMkLst>
        </pc:spChg>
        <pc:picChg chg="add mod">
          <ac:chgData name="孙 亚洲" userId="8cd9835c6ba098f0" providerId="LiveId" clId="{C4E9F509-CD23-4970-81F3-1D106BA913B0}" dt="2023-06-14T02:59:09.706" v="4317" actId="1076"/>
          <ac:picMkLst>
            <pc:docMk/>
            <pc:sldMk cId="3665075983" sldId="279"/>
            <ac:picMk id="4" creationId="{D666BF2C-5F2F-B6C0-5D4E-D984E336FDC1}"/>
          </ac:picMkLst>
        </pc:picChg>
        <pc:picChg chg="del">
          <ac:chgData name="孙 亚洲" userId="8cd9835c6ba098f0" providerId="LiveId" clId="{C4E9F509-CD23-4970-81F3-1D106BA913B0}" dt="2023-06-14T02:56:33.087" v="4315" actId="478"/>
          <ac:picMkLst>
            <pc:docMk/>
            <pc:sldMk cId="3665075983" sldId="279"/>
            <ac:picMk id="6" creationId="{06747F63-89C4-AC66-1A5A-DAA152FDAED4}"/>
          </ac:picMkLst>
        </pc:picChg>
      </pc:sldChg>
      <pc:sldChg chg="addSp delSp modSp new mod">
        <pc:chgData name="孙 亚洲" userId="8cd9835c6ba098f0" providerId="LiveId" clId="{C4E9F509-CD23-4970-81F3-1D106BA913B0}" dt="2023-06-14T02:59:42.746" v="4323" actId="1076"/>
        <pc:sldMkLst>
          <pc:docMk/>
          <pc:sldMk cId="2092397949" sldId="280"/>
        </pc:sldMkLst>
        <pc:spChg chg="del">
          <ac:chgData name="孙 亚洲" userId="8cd9835c6ba098f0" providerId="LiveId" clId="{C4E9F509-CD23-4970-81F3-1D106BA913B0}" dt="2023-06-14T02:59:27.286" v="4320" actId="478"/>
          <ac:spMkLst>
            <pc:docMk/>
            <pc:sldMk cId="2092397949" sldId="280"/>
            <ac:spMk id="2" creationId="{4859AADF-D105-887A-7490-85A73B4081EE}"/>
          </ac:spMkLst>
        </pc:spChg>
        <pc:spChg chg="del">
          <ac:chgData name="孙 亚洲" userId="8cd9835c6ba098f0" providerId="LiveId" clId="{C4E9F509-CD23-4970-81F3-1D106BA913B0}" dt="2023-06-14T02:59:27.286" v="4320" actId="478"/>
          <ac:spMkLst>
            <pc:docMk/>
            <pc:sldMk cId="2092397949" sldId="280"/>
            <ac:spMk id="3" creationId="{9EE5FAF5-9EA4-1294-A0F0-86E17D3E5C7E}"/>
          </ac:spMkLst>
        </pc:spChg>
        <pc:picChg chg="add mod">
          <ac:chgData name="孙 亚洲" userId="8cd9835c6ba098f0" providerId="LiveId" clId="{C4E9F509-CD23-4970-81F3-1D106BA913B0}" dt="2023-06-14T02:59:42.746" v="4323" actId="1076"/>
          <ac:picMkLst>
            <pc:docMk/>
            <pc:sldMk cId="2092397949" sldId="280"/>
            <ac:picMk id="4" creationId="{DA88E18F-2E15-A073-D9FA-DA59C6DDDCD1}"/>
          </ac:picMkLst>
        </pc:picChg>
      </pc:sldChg>
      <pc:sldChg chg="addSp delSp modSp add mod">
        <pc:chgData name="孙 亚洲" userId="8cd9835c6ba098f0" providerId="LiveId" clId="{C4E9F509-CD23-4970-81F3-1D106BA913B0}" dt="2023-06-16T03:18:46.451" v="4822" actId="14100"/>
        <pc:sldMkLst>
          <pc:docMk/>
          <pc:sldMk cId="2227120181" sldId="281"/>
        </pc:sldMkLst>
        <pc:spChg chg="mod">
          <ac:chgData name="孙 亚洲" userId="8cd9835c6ba098f0" providerId="LiveId" clId="{C4E9F509-CD23-4970-81F3-1D106BA913B0}" dt="2023-06-14T03:22:37.993" v="4549" actId="20577"/>
          <ac:spMkLst>
            <pc:docMk/>
            <pc:sldMk cId="2227120181" sldId="281"/>
            <ac:spMk id="6" creationId="{90480BF9-C6AE-DBD9-57AE-3DA5B880D17F}"/>
          </ac:spMkLst>
        </pc:spChg>
        <pc:spChg chg="del">
          <ac:chgData name="孙 亚洲" userId="8cd9835c6ba098f0" providerId="LiveId" clId="{C4E9F509-CD23-4970-81F3-1D106BA913B0}" dt="2023-06-14T03:22:50.005" v="4552" actId="478"/>
          <ac:spMkLst>
            <pc:docMk/>
            <pc:sldMk cId="2227120181" sldId="281"/>
            <ac:spMk id="7" creationId="{C27909FE-DBC5-C9A5-D6D4-A2025A54A57E}"/>
          </ac:spMkLst>
        </pc:spChg>
        <pc:spChg chg="del">
          <ac:chgData name="孙 亚洲" userId="8cd9835c6ba098f0" providerId="LiveId" clId="{C4E9F509-CD23-4970-81F3-1D106BA913B0}" dt="2023-06-14T03:22:50.005" v="4552" actId="478"/>
          <ac:spMkLst>
            <pc:docMk/>
            <pc:sldMk cId="2227120181" sldId="281"/>
            <ac:spMk id="8" creationId="{AEC010E1-118C-A3CB-5041-F12C76020903}"/>
          </ac:spMkLst>
        </pc:spChg>
        <pc:spChg chg="del">
          <ac:chgData name="孙 亚洲" userId="8cd9835c6ba098f0" providerId="LiveId" clId="{C4E9F509-CD23-4970-81F3-1D106BA913B0}" dt="2023-06-14T03:22:50.005" v="4552" actId="478"/>
          <ac:spMkLst>
            <pc:docMk/>
            <pc:sldMk cId="2227120181" sldId="281"/>
            <ac:spMk id="9" creationId="{59071C7A-D851-BC74-3A24-32F32086DAE4}"/>
          </ac:spMkLst>
        </pc:spChg>
        <pc:spChg chg="del">
          <ac:chgData name="孙 亚洲" userId="8cd9835c6ba098f0" providerId="LiveId" clId="{C4E9F509-CD23-4970-81F3-1D106BA913B0}" dt="2023-06-14T03:22:50.005" v="4552" actId="478"/>
          <ac:spMkLst>
            <pc:docMk/>
            <pc:sldMk cId="2227120181" sldId="281"/>
            <ac:spMk id="10" creationId="{848DF67E-7825-B264-8463-6C1E5A7E2159}"/>
          </ac:spMkLst>
        </pc:spChg>
        <pc:spChg chg="del">
          <ac:chgData name="孙 亚洲" userId="8cd9835c6ba098f0" providerId="LiveId" clId="{C4E9F509-CD23-4970-81F3-1D106BA913B0}" dt="2023-06-14T03:22:50.005" v="4552" actId="478"/>
          <ac:spMkLst>
            <pc:docMk/>
            <pc:sldMk cId="2227120181" sldId="281"/>
            <ac:spMk id="11" creationId="{E7451C72-A2BC-1363-9C47-04C4CBFE0DBE}"/>
          </ac:spMkLst>
        </pc:spChg>
        <pc:spChg chg="del">
          <ac:chgData name="孙 亚洲" userId="8cd9835c6ba098f0" providerId="LiveId" clId="{C4E9F509-CD23-4970-81F3-1D106BA913B0}" dt="2023-06-14T03:22:50.005" v="4552" actId="478"/>
          <ac:spMkLst>
            <pc:docMk/>
            <pc:sldMk cId="2227120181" sldId="281"/>
            <ac:spMk id="12" creationId="{8CC535C0-F51E-A53D-8A05-47D11B3A6AB2}"/>
          </ac:spMkLst>
        </pc:spChg>
        <pc:spChg chg="mod">
          <ac:chgData name="孙 亚洲" userId="8cd9835c6ba098f0" providerId="LiveId" clId="{C4E9F509-CD23-4970-81F3-1D106BA913B0}" dt="2023-06-16T03:13:24.849" v="4738" actId="1076"/>
          <ac:spMkLst>
            <pc:docMk/>
            <pc:sldMk cId="2227120181" sldId="281"/>
            <ac:spMk id="13" creationId="{3A1FE245-0837-4580-DB4D-057F4DE1E5D3}"/>
          </ac:spMkLst>
        </pc:spChg>
        <pc:spChg chg="del">
          <ac:chgData name="孙 亚洲" userId="8cd9835c6ba098f0" providerId="LiveId" clId="{C4E9F509-CD23-4970-81F3-1D106BA913B0}" dt="2023-06-14T03:22:25.181" v="4535" actId="478"/>
          <ac:spMkLst>
            <pc:docMk/>
            <pc:sldMk cId="2227120181" sldId="281"/>
            <ac:spMk id="14" creationId="{A6D9FDB5-A508-66B1-3605-4A3D614D8066}"/>
          </ac:spMkLst>
        </pc:spChg>
        <pc:spChg chg="del">
          <ac:chgData name="孙 亚洲" userId="8cd9835c6ba098f0" providerId="LiveId" clId="{C4E9F509-CD23-4970-81F3-1D106BA913B0}" dt="2023-06-14T03:22:41.961" v="4550" actId="478"/>
          <ac:spMkLst>
            <pc:docMk/>
            <pc:sldMk cId="2227120181" sldId="281"/>
            <ac:spMk id="15" creationId="{5BD92075-F113-1A1B-5A45-261BD01822A6}"/>
          </ac:spMkLst>
        </pc:spChg>
        <pc:spChg chg="del">
          <ac:chgData name="孙 亚洲" userId="8cd9835c6ba098f0" providerId="LiveId" clId="{C4E9F509-CD23-4970-81F3-1D106BA913B0}" dt="2023-06-14T03:22:27.011" v="4536" actId="478"/>
          <ac:spMkLst>
            <pc:docMk/>
            <pc:sldMk cId="2227120181" sldId="281"/>
            <ac:spMk id="16" creationId="{0073B755-44FD-59E2-B443-194F1EC4C952}"/>
          </ac:spMkLst>
        </pc:spChg>
        <pc:picChg chg="add del mod">
          <ac:chgData name="孙 亚洲" userId="8cd9835c6ba098f0" providerId="LiveId" clId="{C4E9F509-CD23-4970-81F3-1D106BA913B0}" dt="2023-06-16T03:09:26.975" v="4672" actId="478"/>
          <ac:picMkLst>
            <pc:docMk/>
            <pc:sldMk cId="2227120181" sldId="281"/>
            <ac:picMk id="3" creationId="{F724B67F-CF5C-7D89-5A2D-023543C05A02}"/>
          </ac:picMkLst>
        </pc:picChg>
        <pc:picChg chg="add mod">
          <ac:chgData name="孙 亚洲" userId="8cd9835c6ba098f0" providerId="LiveId" clId="{C4E9F509-CD23-4970-81F3-1D106BA913B0}" dt="2023-06-16T03:18:46.451" v="4822" actId="14100"/>
          <ac:picMkLst>
            <pc:docMk/>
            <pc:sldMk cId="2227120181" sldId="281"/>
            <ac:picMk id="4" creationId="{0C8E4EF5-3353-A3B4-64EF-22866C00073F}"/>
          </ac:picMkLst>
        </pc:picChg>
        <pc:picChg chg="del">
          <ac:chgData name="孙 亚洲" userId="8cd9835c6ba098f0" providerId="LiveId" clId="{C4E9F509-CD23-4970-81F3-1D106BA913B0}" dt="2023-06-14T03:22:28.257" v="4537" actId="478"/>
          <ac:picMkLst>
            <pc:docMk/>
            <pc:sldMk cId="2227120181" sldId="281"/>
            <ac:picMk id="5" creationId="{090CC82E-3821-6317-C7AA-C9FB8CF76EF7}"/>
          </ac:picMkLst>
        </pc:picChg>
        <pc:picChg chg="add del">
          <ac:chgData name="孙 亚洲" userId="8cd9835c6ba098f0" providerId="LiveId" clId="{C4E9F509-CD23-4970-81F3-1D106BA913B0}" dt="2023-06-16T03:10:25.715" v="4676" actId="478"/>
          <ac:picMkLst>
            <pc:docMk/>
            <pc:sldMk cId="2227120181" sldId="281"/>
            <ac:picMk id="7" creationId="{409A8974-C69E-98E5-4142-85EAB9654728}"/>
          </ac:picMkLst>
        </pc:picChg>
      </pc:sldChg>
      <pc:sldChg chg="addSp delSp modSp add mod">
        <pc:chgData name="孙 亚洲" userId="8cd9835c6ba098f0" providerId="LiveId" clId="{C4E9F509-CD23-4970-81F3-1D106BA913B0}" dt="2023-06-16T03:17:40.732" v="4800" actId="5793"/>
        <pc:sldMkLst>
          <pc:docMk/>
          <pc:sldMk cId="919949107" sldId="282"/>
        </pc:sldMkLst>
        <pc:spChg chg="del">
          <ac:chgData name="孙 亚洲" userId="8cd9835c6ba098f0" providerId="LiveId" clId="{C4E9F509-CD23-4970-81F3-1D106BA913B0}" dt="2023-06-16T03:17:11.040" v="4797" actId="478"/>
          <ac:spMkLst>
            <pc:docMk/>
            <pc:sldMk cId="919949107" sldId="282"/>
            <ac:spMk id="7" creationId="{C27909FE-DBC5-C9A5-D6D4-A2025A54A57E}"/>
          </ac:spMkLst>
        </pc:spChg>
        <pc:spChg chg="del">
          <ac:chgData name="孙 亚洲" userId="8cd9835c6ba098f0" providerId="LiveId" clId="{C4E9F509-CD23-4970-81F3-1D106BA913B0}" dt="2023-06-16T03:17:11.040" v="4797" actId="478"/>
          <ac:spMkLst>
            <pc:docMk/>
            <pc:sldMk cId="919949107" sldId="282"/>
            <ac:spMk id="8" creationId="{AEC010E1-118C-A3CB-5041-F12C76020903}"/>
          </ac:spMkLst>
        </pc:spChg>
        <pc:spChg chg="del">
          <ac:chgData name="孙 亚洲" userId="8cd9835c6ba098f0" providerId="LiveId" clId="{C4E9F509-CD23-4970-81F3-1D106BA913B0}" dt="2023-06-16T03:17:11.040" v="4797" actId="478"/>
          <ac:spMkLst>
            <pc:docMk/>
            <pc:sldMk cId="919949107" sldId="282"/>
            <ac:spMk id="9" creationId="{59071C7A-D851-BC74-3A24-32F32086DAE4}"/>
          </ac:spMkLst>
        </pc:spChg>
        <pc:spChg chg="del">
          <ac:chgData name="孙 亚洲" userId="8cd9835c6ba098f0" providerId="LiveId" clId="{C4E9F509-CD23-4970-81F3-1D106BA913B0}" dt="2023-06-16T03:17:11.040" v="4797" actId="478"/>
          <ac:spMkLst>
            <pc:docMk/>
            <pc:sldMk cId="919949107" sldId="282"/>
            <ac:spMk id="10" creationId="{848DF67E-7825-B264-8463-6C1E5A7E2159}"/>
          </ac:spMkLst>
        </pc:spChg>
        <pc:spChg chg="del">
          <ac:chgData name="孙 亚洲" userId="8cd9835c6ba098f0" providerId="LiveId" clId="{C4E9F509-CD23-4970-81F3-1D106BA913B0}" dt="2023-06-16T03:17:11.040" v="4797" actId="478"/>
          <ac:spMkLst>
            <pc:docMk/>
            <pc:sldMk cId="919949107" sldId="282"/>
            <ac:spMk id="11" creationId="{E7451C72-A2BC-1363-9C47-04C4CBFE0DBE}"/>
          </ac:spMkLst>
        </pc:spChg>
        <pc:spChg chg="del">
          <ac:chgData name="孙 亚洲" userId="8cd9835c6ba098f0" providerId="LiveId" clId="{C4E9F509-CD23-4970-81F3-1D106BA913B0}" dt="2023-06-16T03:17:11.040" v="4797" actId="478"/>
          <ac:spMkLst>
            <pc:docMk/>
            <pc:sldMk cId="919949107" sldId="282"/>
            <ac:spMk id="12" creationId="{8CC535C0-F51E-A53D-8A05-47D11B3A6AB2}"/>
          </ac:spMkLst>
        </pc:spChg>
        <pc:spChg chg="mod">
          <ac:chgData name="孙 亚洲" userId="8cd9835c6ba098f0" providerId="LiveId" clId="{C4E9F509-CD23-4970-81F3-1D106BA913B0}" dt="2023-06-16T03:17:40.732" v="4800" actId="5793"/>
          <ac:spMkLst>
            <pc:docMk/>
            <pc:sldMk cId="919949107" sldId="282"/>
            <ac:spMk id="14" creationId="{A6D9FDB5-A508-66B1-3605-4A3D614D8066}"/>
          </ac:spMkLst>
        </pc:spChg>
        <pc:picChg chg="del">
          <ac:chgData name="孙 亚洲" userId="8cd9835c6ba098f0" providerId="LiveId" clId="{C4E9F509-CD23-4970-81F3-1D106BA913B0}" dt="2023-06-16T03:16:52.757" v="4770" actId="478"/>
          <ac:picMkLst>
            <pc:docMk/>
            <pc:sldMk cId="919949107" sldId="282"/>
            <ac:picMk id="3" creationId="{685899BE-3FEB-21EE-EDAB-BF834371D944}"/>
          </ac:picMkLst>
        </pc:picChg>
        <pc:picChg chg="add mod ord">
          <ac:chgData name="孙 亚洲" userId="8cd9835c6ba098f0" providerId="LiveId" clId="{C4E9F509-CD23-4970-81F3-1D106BA913B0}" dt="2023-06-16T03:17:03.787" v="4796" actId="167"/>
          <ac:picMkLst>
            <pc:docMk/>
            <pc:sldMk cId="919949107" sldId="282"/>
            <ac:picMk id="4" creationId="{E7ED5606-5BB5-40A1-5170-8DC859078185}"/>
          </ac:picMkLst>
        </pc:picChg>
      </pc:sldChg>
      <pc:sldChg chg="addSp delSp modSp add mod ord">
        <pc:chgData name="孙 亚洲" userId="8cd9835c6ba098f0" providerId="LiveId" clId="{C4E9F509-CD23-4970-81F3-1D106BA913B0}" dt="2023-06-16T07:40:41.147" v="6216" actId="14100"/>
        <pc:sldMkLst>
          <pc:docMk/>
          <pc:sldMk cId="1776249812" sldId="282"/>
        </pc:sldMkLst>
        <pc:spChg chg="mod">
          <ac:chgData name="孙 亚洲" userId="8cd9835c6ba098f0" providerId="LiveId" clId="{C4E9F509-CD23-4970-81F3-1D106BA913B0}" dt="2023-06-16T07:40:35.705" v="6214" actId="1076"/>
          <ac:spMkLst>
            <pc:docMk/>
            <pc:sldMk cId="1776249812" sldId="282"/>
            <ac:spMk id="27" creationId="{C2DDB09A-2E1B-6EBC-7003-3CBB48F5FF5E}"/>
          </ac:spMkLst>
        </pc:spChg>
        <pc:picChg chg="add mod ord">
          <ac:chgData name="孙 亚洲" userId="8cd9835c6ba098f0" providerId="LiveId" clId="{C4E9F509-CD23-4970-81F3-1D106BA913B0}" dt="2023-06-16T07:40:41.147" v="6216" actId="14100"/>
          <ac:picMkLst>
            <pc:docMk/>
            <pc:sldMk cId="1776249812" sldId="282"/>
            <ac:picMk id="3" creationId="{6A19F66D-C955-997C-4CA2-A6C2D30245E7}"/>
          </ac:picMkLst>
        </pc:picChg>
        <pc:picChg chg="del">
          <ac:chgData name="孙 亚洲" userId="8cd9835c6ba098f0" providerId="LiveId" clId="{C4E9F509-CD23-4970-81F3-1D106BA913B0}" dt="2023-06-16T07:39:43.224" v="6202" actId="478"/>
          <ac:picMkLst>
            <pc:docMk/>
            <pc:sldMk cId="1776249812" sldId="282"/>
            <ac:picMk id="17" creationId="{B1057E36-056F-88B2-0FAF-764080AC630F}"/>
          </ac:picMkLst>
        </pc:picChg>
      </pc:sldChg>
      <pc:sldChg chg="del">
        <pc:chgData name="孙 亚洲" userId="8cd9835c6ba098f0" providerId="LiveId" clId="{C4E9F509-CD23-4970-81F3-1D106BA913B0}" dt="2023-06-16T06:38:48.249" v="5306" actId="2696"/>
        <pc:sldMkLst>
          <pc:docMk/>
          <pc:sldMk cId="3417018345" sldId="282"/>
        </pc:sldMkLst>
      </pc:sldChg>
      <pc:sldChg chg="addSp delSp modSp add mod">
        <pc:chgData name="孙 亚洲" userId="8cd9835c6ba098f0" providerId="LiveId" clId="{C4E9F509-CD23-4970-81F3-1D106BA913B0}" dt="2023-06-16T06:48:07.595" v="5569" actId="403"/>
        <pc:sldMkLst>
          <pc:docMk/>
          <pc:sldMk cId="884422783" sldId="283"/>
        </pc:sldMkLst>
        <pc:spChg chg="add mod">
          <ac:chgData name="孙 亚洲" userId="8cd9835c6ba098f0" providerId="LiveId" clId="{C4E9F509-CD23-4970-81F3-1D106BA913B0}" dt="2023-06-16T06:47:09.123" v="5518" actId="1076"/>
          <ac:spMkLst>
            <pc:docMk/>
            <pc:sldMk cId="884422783" sldId="283"/>
            <ac:spMk id="7" creationId="{3B12451F-7E74-403A-6A35-25AD8DB2B347}"/>
          </ac:spMkLst>
        </pc:spChg>
        <pc:spChg chg="add mod">
          <ac:chgData name="孙 亚洲" userId="8cd9835c6ba098f0" providerId="LiveId" clId="{C4E9F509-CD23-4970-81F3-1D106BA913B0}" dt="2023-06-16T06:47:09.123" v="5518" actId="1076"/>
          <ac:spMkLst>
            <pc:docMk/>
            <pc:sldMk cId="884422783" sldId="283"/>
            <ac:spMk id="8" creationId="{D9EA646C-0FD9-2201-F400-447BBFE211BC}"/>
          </ac:spMkLst>
        </pc:spChg>
        <pc:spChg chg="add mod">
          <ac:chgData name="孙 亚洲" userId="8cd9835c6ba098f0" providerId="LiveId" clId="{C4E9F509-CD23-4970-81F3-1D106BA913B0}" dt="2023-06-16T06:48:07.595" v="5569" actId="403"/>
          <ac:spMkLst>
            <pc:docMk/>
            <pc:sldMk cId="884422783" sldId="283"/>
            <ac:spMk id="11" creationId="{916084FB-F161-5E4B-73EB-24BBA235E627}"/>
          </ac:spMkLst>
        </pc:spChg>
        <pc:spChg chg="mod">
          <ac:chgData name="孙 亚洲" userId="8cd9835c6ba098f0" providerId="LiveId" clId="{C4E9F509-CD23-4970-81F3-1D106BA913B0}" dt="2023-06-16T03:11:41.064" v="4737" actId="1076"/>
          <ac:spMkLst>
            <pc:docMk/>
            <pc:sldMk cId="884422783" sldId="283"/>
            <ac:spMk id="13" creationId="{3A1FE245-0837-4580-DB4D-057F4DE1E5D3}"/>
          </ac:spMkLst>
        </pc:spChg>
        <pc:graphicFrameChg chg="add mod modGraphic">
          <ac:chgData name="孙 亚洲" userId="8cd9835c6ba098f0" providerId="LiveId" clId="{C4E9F509-CD23-4970-81F3-1D106BA913B0}" dt="2023-06-16T06:47:09.123" v="5518" actId="1076"/>
          <ac:graphicFrameMkLst>
            <pc:docMk/>
            <pc:sldMk cId="884422783" sldId="283"/>
            <ac:graphicFrameMk id="5" creationId="{02FF5B95-2DEA-5C07-649C-3586A762E078}"/>
          </ac:graphicFrameMkLst>
        </pc:graphicFrameChg>
        <pc:picChg chg="add del mod">
          <ac:chgData name="孙 亚洲" userId="8cd9835c6ba098f0" providerId="LiveId" clId="{C4E9F509-CD23-4970-81F3-1D106BA913B0}" dt="2023-06-16T06:37:54.376" v="5243" actId="478"/>
          <ac:picMkLst>
            <pc:docMk/>
            <pc:sldMk cId="884422783" sldId="283"/>
            <ac:picMk id="3" creationId="{E34CC237-D66F-2FA0-A26D-94D1A8FD4EE1}"/>
          </ac:picMkLst>
        </pc:picChg>
        <pc:picChg chg="del">
          <ac:chgData name="孙 亚洲" userId="8cd9835c6ba098f0" providerId="LiveId" clId="{C4E9F509-CD23-4970-81F3-1D106BA913B0}" dt="2023-06-16T03:10:43.540" v="4678" actId="478"/>
          <ac:picMkLst>
            <pc:docMk/>
            <pc:sldMk cId="884422783" sldId="283"/>
            <ac:picMk id="4" creationId="{0C8E4EF5-3353-A3B4-64EF-22866C00073F}"/>
          </ac:picMkLst>
        </pc:picChg>
        <pc:picChg chg="add mod">
          <ac:chgData name="孙 亚洲" userId="8cd9835c6ba098f0" providerId="LiveId" clId="{C4E9F509-CD23-4970-81F3-1D106BA913B0}" dt="2023-06-16T06:38:10.917" v="5304" actId="1076"/>
          <ac:picMkLst>
            <pc:docMk/>
            <pc:sldMk cId="884422783" sldId="283"/>
            <ac:picMk id="10" creationId="{45D82FEC-8044-0CA1-BB10-775E0B06CA6D}"/>
          </ac:picMkLst>
        </pc:picChg>
      </pc:sldChg>
      <pc:sldChg chg="delSp modSp add mod">
        <pc:chgData name="孙 亚洲" userId="8cd9835c6ba098f0" providerId="LiveId" clId="{C4E9F509-CD23-4970-81F3-1D106BA913B0}" dt="2023-06-16T03:17:45.586" v="4801" actId="20577"/>
        <pc:sldMkLst>
          <pc:docMk/>
          <pc:sldMk cId="4180939679" sldId="284"/>
        </pc:sldMkLst>
        <pc:spChg chg="mod">
          <ac:chgData name="孙 亚洲" userId="8cd9835c6ba098f0" providerId="LiveId" clId="{C4E9F509-CD23-4970-81F3-1D106BA913B0}" dt="2023-06-16T03:17:45.586" v="4801" actId="20577"/>
          <ac:spMkLst>
            <pc:docMk/>
            <pc:sldMk cId="4180939679" sldId="284"/>
            <ac:spMk id="14" creationId="{A6D9FDB5-A508-66B1-3605-4A3D614D8066}"/>
          </ac:spMkLst>
        </pc:spChg>
        <pc:picChg chg="del">
          <ac:chgData name="孙 亚洲" userId="8cd9835c6ba098f0" providerId="LiveId" clId="{C4E9F509-CD23-4970-81F3-1D106BA913B0}" dt="2023-06-16T03:17:16.549" v="4798" actId="478"/>
          <ac:picMkLst>
            <pc:docMk/>
            <pc:sldMk cId="4180939679" sldId="284"/>
            <ac:picMk id="4" creationId="{E7ED5606-5BB5-40A1-5170-8DC859078185}"/>
          </ac:picMkLst>
        </pc:picChg>
      </pc:sldChg>
      <pc:sldChg chg="addSp delSp modSp add mod ord">
        <pc:chgData name="孙 亚洲" userId="8cd9835c6ba098f0" providerId="LiveId" clId="{C4E9F509-CD23-4970-81F3-1D106BA913B0}" dt="2023-06-16T03:51:46.630" v="4948" actId="1076"/>
        <pc:sldMkLst>
          <pc:docMk/>
          <pc:sldMk cId="1012563677" sldId="286"/>
        </pc:sldMkLst>
        <pc:spChg chg="mod">
          <ac:chgData name="孙 亚洲" userId="8cd9835c6ba098f0" providerId="LiveId" clId="{C4E9F509-CD23-4970-81F3-1D106BA913B0}" dt="2023-06-16T03:51:08.821" v="4945" actId="20577"/>
          <ac:spMkLst>
            <pc:docMk/>
            <pc:sldMk cId="1012563677" sldId="286"/>
            <ac:spMk id="2" creationId="{97791B76-FA5E-F1E3-ABEB-2057E673FA3D}"/>
          </ac:spMkLst>
        </pc:spChg>
        <pc:picChg chg="add mod">
          <ac:chgData name="孙 亚洲" userId="8cd9835c6ba098f0" providerId="LiveId" clId="{C4E9F509-CD23-4970-81F3-1D106BA913B0}" dt="2023-06-16T03:51:46.630" v="4948" actId="1076"/>
          <ac:picMkLst>
            <pc:docMk/>
            <pc:sldMk cId="1012563677" sldId="286"/>
            <ac:picMk id="4" creationId="{FC59E363-D8FD-8BC3-2D9A-D49F283F2FA4}"/>
          </ac:picMkLst>
        </pc:picChg>
        <pc:picChg chg="del">
          <ac:chgData name="孙 亚洲" userId="8cd9835c6ba098f0" providerId="LiveId" clId="{C4E9F509-CD23-4970-81F3-1D106BA913B0}" dt="2023-06-16T03:51:12.863" v="4946" actId="478"/>
          <ac:picMkLst>
            <pc:docMk/>
            <pc:sldMk cId="1012563677" sldId="286"/>
            <ac:picMk id="6" creationId="{06747F63-89C4-AC66-1A5A-DAA152FDAED4}"/>
          </ac:picMkLst>
        </pc:picChg>
      </pc:sldChg>
      <pc:sldChg chg="new del">
        <pc:chgData name="孙 亚洲" userId="8cd9835c6ba098f0" providerId="LiveId" clId="{C4E9F509-CD23-4970-81F3-1D106BA913B0}" dt="2023-06-16T03:59:16.179" v="4980" actId="680"/>
        <pc:sldMkLst>
          <pc:docMk/>
          <pc:sldMk cId="185017368" sldId="287"/>
        </pc:sldMkLst>
      </pc:sldChg>
      <pc:sldChg chg="modSp new add del mod">
        <pc:chgData name="孙 亚洲" userId="8cd9835c6ba098f0" providerId="LiveId" clId="{C4E9F509-CD23-4970-81F3-1D106BA913B0}" dt="2023-06-16T07:51:20.434" v="6433" actId="47"/>
        <pc:sldMkLst>
          <pc:docMk/>
          <pc:sldMk cId="392159737" sldId="287"/>
        </pc:sldMkLst>
        <pc:spChg chg="mod">
          <ac:chgData name="孙 亚洲" userId="8cd9835c6ba098f0" providerId="LiveId" clId="{C4E9F509-CD23-4970-81F3-1D106BA913B0}" dt="2023-06-16T05:48:42.120" v="5000"/>
          <ac:spMkLst>
            <pc:docMk/>
            <pc:sldMk cId="392159737" sldId="287"/>
            <ac:spMk id="2" creationId="{AAB633BF-89DE-0A12-9858-2EA910EAD7D4}"/>
          </ac:spMkLst>
        </pc:spChg>
      </pc:sldChg>
      <pc:sldChg chg="addSp delSp modSp add mod">
        <pc:chgData name="孙 亚洲" userId="8cd9835c6ba098f0" providerId="LiveId" clId="{C4E9F509-CD23-4970-81F3-1D106BA913B0}" dt="2023-06-16T06:46:20.804" v="5515" actId="11529"/>
        <pc:sldMkLst>
          <pc:docMk/>
          <pc:sldMk cId="1557309704" sldId="288"/>
        </pc:sldMkLst>
        <pc:spChg chg="add mod">
          <ac:chgData name="孙 亚洲" userId="8cd9835c6ba098f0" providerId="LiveId" clId="{C4E9F509-CD23-4970-81F3-1D106BA913B0}" dt="2023-06-16T06:45:50.139" v="5508" actId="1076"/>
          <ac:spMkLst>
            <pc:docMk/>
            <pc:sldMk cId="1557309704" sldId="288"/>
            <ac:spMk id="2" creationId="{D0C9E40F-D301-08A8-A811-71B3786C3698}"/>
          </ac:spMkLst>
        </pc:spChg>
        <pc:spChg chg="mod">
          <ac:chgData name="孙 亚洲" userId="8cd9835c6ba098f0" providerId="LiveId" clId="{C4E9F509-CD23-4970-81F3-1D106BA913B0}" dt="2023-06-16T06:45:46.180" v="5507"/>
          <ac:spMkLst>
            <pc:docMk/>
            <pc:sldMk cId="1557309704" sldId="288"/>
            <ac:spMk id="4" creationId="{A0BE3905-C8BE-7811-7CA1-F469EEBB95D8}"/>
          </ac:spMkLst>
        </pc:spChg>
        <pc:spChg chg="add mod">
          <ac:chgData name="孙 亚洲" userId="8cd9835c6ba098f0" providerId="LiveId" clId="{C4E9F509-CD23-4970-81F3-1D106BA913B0}" dt="2023-06-16T06:46:14.794" v="5514" actId="1582"/>
          <ac:spMkLst>
            <pc:docMk/>
            <pc:sldMk cId="1557309704" sldId="288"/>
            <ac:spMk id="6" creationId="{2591EC3A-C5B9-237A-7ED9-7D2E1B291620}"/>
          </ac:spMkLst>
        </pc:spChg>
        <pc:spChg chg="del">
          <ac:chgData name="孙 亚洲" userId="8cd9835c6ba098f0" providerId="LiveId" clId="{C4E9F509-CD23-4970-81F3-1D106BA913B0}" dt="2023-06-16T06:43:01.097" v="5370" actId="478"/>
          <ac:spMkLst>
            <pc:docMk/>
            <pc:sldMk cId="1557309704" sldId="288"/>
            <ac:spMk id="9" creationId="{E8E31572-0B5D-92F0-3742-44951B40FE94}"/>
          </ac:spMkLst>
        </pc:spChg>
        <pc:spChg chg="del">
          <ac:chgData name="孙 亚洲" userId="8cd9835c6ba098f0" providerId="LiveId" clId="{C4E9F509-CD23-4970-81F3-1D106BA913B0}" dt="2023-06-16T06:43:06.403" v="5371" actId="478"/>
          <ac:spMkLst>
            <pc:docMk/>
            <pc:sldMk cId="1557309704" sldId="288"/>
            <ac:spMk id="11" creationId="{EF6FA4DC-203F-B6BB-76F3-832C974E5567}"/>
          </ac:spMkLst>
        </pc:spChg>
        <pc:spChg chg="del">
          <ac:chgData name="孙 亚洲" userId="8cd9835c6ba098f0" providerId="LiveId" clId="{C4E9F509-CD23-4970-81F3-1D106BA913B0}" dt="2023-06-16T06:43:06.403" v="5371" actId="478"/>
          <ac:spMkLst>
            <pc:docMk/>
            <pc:sldMk cId="1557309704" sldId="288"/>
            <ac:spMk id="21" creationId="{C8F887B3-4A37-5B86-F7A7-619AAEBFD74F}"/>
          </ac:spMkLst>
        </pc:spChg>
        <pc:spChg chg="del">
          <ac:chgData name="孙 亚洲" userId="8cd9835c6ba098f0" providerId="LiveId" clId="{C4E9F509-CD23-4970-81F3-1D106BA913B0}" dt="2023-06-16T06:43:06.403" v="5371" actId="478"/>
          <ac:spMkLst>
            <pc:docMk/>
            <pc:sldMk cId="1557309704" sldId="288"/>
            <ac:spMk id="27" creationId="{C2DDB09A-2E1B-6EBC-7003-3CBB48F5FF5E}"/>
          </ac:spMkLst>
        </pc:spChg>
        <pc:picChg chg="del">
          <ac:chgData name="孙 亚洲" userId="8cd9835c6ba098f0" providerId="LiveId" clId="{C4E9F509-CD23-4970-81F3-1D106BA913B0}" dt="2023-06-16T06:43:01.097" v="5370" actId="478"/>
          <ac:picMkLst>
            <pc:docMk/>
            <pc:sldMk cId="1557309704" sldId="288"/>
            <ac:picMk id="3" creationId="{82CA903D-AB74-9A04-0D5A-DF0C8F96C5FF}"/>
          </ac:picMkLst>
        </pc:picChg>
        <pc:picChg chg="add mod">
          <ac:chgData name="孙 亚洲" userId="8cd9835c6ba098f0" providerId="LiveId" clId="{C4E9F509-CD23-4970-81F3-1D106BA913B0}" dt="2023-06-16T06:44:37.765" v="5452"/>
          <ac:picMkLst>
            <pc:docMk/>
            <pc:sldMk cId="1557309704" sldId="288"/>
            <ac:picMk id="5" creationId="{0FAA4B85-0E9D-2CB0-56C6-A19A1B16F6DC}"/>
          </ac:picMkLst>
        </pc:picChg>
        <pc:picChg chg="del">
          <ac:chgData name="孙 亚洲" userId="8cd9835c6ba098f0" providerId="LiveId" clId="{C4E9F509-CD23-4970-81F3-1D106BA913B0}" dt="2023-06-16T06:43:01.097" v="5370" actId="478"/>
          <ac:picMkLst>
            <pc:docMk/>
            <pc:sldMk cId="1557309704" sldId="288"/>
            <ac:picMk id="20" creationId="{DF00C8D1-1FAE-9D9A-38E0-2DADF0F69D75}"/>
          </ac:picMkLst>
        </pc:picChg>
        <pc:cxnChg chg="del">
          <ac:chgData name="孙 亚洲" userId="8cd9835c6ba098f0" providerId="LiveId" clId="{C4E9F509-CD23-4970-81F3-1D106BA913B0}" dt="2023-06-16T06:43:06.403" v="5371" actId="478"/>
          <ac:cxnSpMkLst>
            <pc:docMk/>
            <pc:sldMk cId="1557309704" sldId="288"/>
            <ac:cxnSpMk id="7" creationId="{63760364-76C6-E018-6D16-C4017F190951}"/>
          </ac:cxnSpMkLst>
        </pc:cxnChg>
        <pc:cxnChg chg="add">
          <ac:chgData name="孙 亚洲" userId="8cd9835c6ba098f0" providerId="LiveId" clId="{C4E9F509-CD23-4970-81F3-1D106BA913B0}" dt="2023-06-16T06:46:20.804" v="5515" actId="11529"/>
          <ac:cxnSpMkLst>
            <pc:docMk/>
            <pc:sldMk cId="1557309704" sldId="288"/>
            <ac:cxnSpMk id="14" creationId="{3C921D09-505B-4A60-335D-754FDDDC6AA1}"/>
          </ac:cxnSpMkLst>
        </pc:cxnChg>
      </pc:sldChg>
      <pc:sldChg chg="new del">
        <pc:chgData name="孙 亚洲" userId="8cd9835c6ba098f0" providerId="LiveId" clId="{C4E9F509-CD23-4970-81F3-1D106BA913B0}" dt="2023-06-16T06:49:02.095" v="5571" actId="47"/>
        <pc:sldMkLst>
          <pc:docMk/>
          <pc:sldMk cId="806828022" sldId="289"/>
        </pc:sldMkLst>
      </pc:sldChg>
      <pc:sldChg chg="addSp delSp modSp add mod">
        <pc:chgData name="孙 亚洲" userId="8cd9835c6ba098f0" providerId="LiveId" clId="{C4E9F509-CD23-4970-81F3-1D106BA913B0}" dt="2023-06-16T06:58:58.920" v="5625" actId="1076"/>
        <pc:sldMkLst>
          <pc:docMk/>
          <pc:sldMk cId="1605602802" sldId="290"/>
        </pc:sldMkLst>
        <pc:spChg chg="add del">
          <ac:chgData name="孙 亚洲" userId="8cd9835c6ba098f0" providerId="LiveId" clId="{C4E9F509-CD23-4970-81F3-1D106BA913B0}" dt="2023-06-16T06:57:50.486" v="5579" actId="478"/>
          <ac:spMkLst>
            <pc:docMk/>
            <pc:sldMk cId="1605602802" sldId="290"/>
            <ac:spMk id="5" creationId="{0289C6CC-72EF-0768-9410-4B10CC39DC00}"/>
          </ac:spMkLst>
        </pc:spChg>
        <pc:spChg chg="add del mod">
          <ac:chgData name="孙 亚洲" userId="8cd9835c6ba098f0" providerId="LiveId" clId="{C4E9F509-CD23-4970-81F3-1D106BA913B0}" dt="2023-06-16T06:57:59.230" v="5581" actId="478"/>
          <ac:spMkLst>
            <pc:docMk/>
            <pc:sldMk cId="1605602802" sldId="290"/>
            <ac:spMk id="7" creationId="{27D94F31-EA20-D3F1-403F-A6755F5CC333}"/>
          </ac:spMkLst>
        </pc:spChg>
        <pc:spChg chg="add del mod">
          <ac:chgData name="孙 亚洲" userId="8cd9835c6ba098f0" providerId="LiveId" clId="{C4E9F509-CD23-4970-81F3-1D106BA913B0}" dt="2023-06-16T06:58:19.926" v="5603" actId="478"/>
          <ac:spMkLst>
            <pc:docMk/>
            <pc:sldMk cId="1605602802" sldId="290"/>
            <ac:spMk id="8" creationId="{513E58EA-14AD-E476-1CE3-87A341D3EB82}"/>
          </ac:spMkLst>
        </pc:spChg>
        <pc:spChg chg="add mod">
          <ac:chgData name="孙 亚洲" userId="8cd9835c6ba098f0" providerId="LiveId" clId="{C4E9F509-CD23-4970-81F3-1D106BA913B0}" dt="2023-06-16T06:58:58.920" v="5625" actId="1076"/>
          <ac:spMkLst>
            <pc:docMk/>
            <pc:sldMk cId="1605602802" sldId="290"/>
            <ac:spMk id="10" creationId="{CB73514F-B69D-10CC-94B1-BFF2F2E1DF5F}"/>
          </ac:spMkLst>
        </pc:spChg>
        <pc:picChg chg="add mod">
          <ac:chgData name="孙 亚洲" userId="8cd9835c6ba098f0" providerId="LiveId" clId="{C4E9F509-CD23-4970-81F3-1D106BA913B0}" dt="2023-06-16T06:57:04.302" v="5577" actId="14100"/>
          <ac:picMkLst>
            <pc:docMk/>
            <pc:sldMk cId="1605602802" sldId="290"/>
            <ac:picMk id="3" creationId="{2B3F455D-7891-018D-D52D-11868EE74549}"/>
          </ac:picMkLst>
        </pc:picChg>
        <pc:picChg chg="del">
          <ac:chgData name="孙 亚洲" userId="8cd9835c6ba098f0" providerId="LiveId" clId="{C4E9F509-CD23-4970-81F3-1D106BA913B0}" dt="2023-06-16T06:56:51.189" v="5572" actId="478"/>
          <ac:picMkLst>
            <pc:docMk/>
            <pc:sldMk cId="1605602802" sldId="290"/>
            <ac:picMk id="4" creationId="{E7ED5606-5BB5-40A1-5170-8DC859078185}"/>
          </ac:picMkLst>
        </pc:picChg>
      </pc:sldChg>
      <pc:sldChg chg="addSp delSp modSp add mod">
        <pc:chgData name="孙 亚洲" userId="8cd9835c6ba098f0" providerId="LiveId" clId="{C4E9F509-CD23-4970-81F3-1D106BA913B0}" dt="2023-06-16T07:00:07.041" v="5631"/>
        <pc:sldMkLst>
          <pc:docMk/>
          <pc:sldMk cId="3954938239" sldId="291"/>
        </pc:sldMkLst>
        <pc:spChg chg="add mod">
          <ac:chgData name="孙 亚洲" userId="8cd9835c6ba098f0" providerId="LiveId" clId="{C4E9F509-CD23-4970-81F3-1D106BA913B0}" dt="2023-06-16T07:00:07.041" v="5631"/>
          <ac:spMkLst>
            <pc:docMk/>
            <pc:sldMk cId="3954938239" sldId="291"/>
            <ac:spMk id="5" creationId="{B74D2197-4479-F4F6-9D14-6F75D6E89757}"/>
          </ac:spMkLst>
        </pc:spChg>
        <pc:picChg chg="del">
          <ac:chgData name="孙 亚洲" userId="8cd9835c6ba098f0" providerId="LiveId" clId="{C4E9F509-CD23-4970-81F3-1D106BA913B0}" dt="2023-06-16T06:59:36.588" v="5626" actId="478"/>
          <ac:picMkLst>
            <pc:docMk/>
            <pc:sldMk cId="3954938239" sldId="291"/>
            <ac:picMk id="3" creationId="{685899BE-3FEB-21EE-EDAB-BF834371D944}"/>
          </ac:picMkLst>
        </pc:picChg>
        <pc:picChg chg="add mod ord">
          <ac:chgData name="孙 亚洲" userId="8cd9835c6ba098f0" providerId="LiveId" clId="{C4E9F509-CD23-4970-81F3-1D106BA913B0}" dt="2023-06-16T06:59:57.150" v="5630" actId="167"/>
          <ac:picMkLst>
            <pc:docMk/>
            <pc:sldMk cId="3954938239" sldId="291"/>
            <ac:picMk id="4" creationId="{DE05476F-5689-175D-D957-C5597AAB8C9D}"/>
          </ac:picMkLst>
        </pc:picChg>
      </pc:sldChg>
      <pc:sldChg chg="addSp delSp modSp add mod">
        <pc:chgData name="孙 亚洲" userId="8cd9835c6ba098f0" providerId="LiveId" clId="{C4E9F509-CD23-4970-81F3-1D106BA913B0}" dt="2023-06-16T07:01:19.591" v="5688"/>
        <pc:sldMkLst>
          <pc:docMk/>
          <pc:sldMk cId="3577086208" sldId="292"/>
        </pc:sldMkLst>
        <pc:spChg chg="add mod">
          <ac:chgData name="孙 亚洲" userId="8cd9835c6ba098f0" providerId="LiveId" clId="{C4E9F509-CD23-4970-81F3-1D106BA913B0}" dt="2023-06-16T07:01:19.591" v="5688"/>
          <ac:spMkLst>
            <pc:docMk/>
            <pc:sldMk cId="3577086208" sldId="292"/>
            <ac:spMk id="5" creationId="{22759F65-711F-DC1E-6416-59958A904918}"/>
          </ac:spMkLst>
        </pc:spChg>
        <pc:picChg chg="add mod">
          <ac:chgData name="孙 亚洲" userId="8cd9835c6ba098f0" providerId="LiveId" clId="{C4E9F509-CD23-4970-81F3-1D106BA913B0}" dt="2023-06-16T07:01:14.077" v="5687" actId="1037"/>
          <ac:picMkLst>
            <pc:docMk/>
            <pc:sldMk cId="3577086208" sldId="292"/>
            <ac:picMk id="3" creationId="{4C7C9C31-1F46-DA06-4774-F5E92DCCB52B}"/>
          </ac:picMkLst>
        </pc:picChg>
        <pc:picChg chg="add del">
          <ac:chgData name="孙 亚洲" userId="8cd9835c6ba098f0" providerId="LiveId" clId="{C4E9F509-CD23-4970-81F3-1D106BA913B0}" dt="2023-06-16T07:01:05.217" v="5634" actId="478"/>
          <ac:picMkLst>
            <pc:docMk/>
            <pc:sldMk cId="3577086208" sldId="292"/>
            <ac:picMk id="4" creationId="{0C8E4EF5-3353-A3B4-64EF-22866C00073F}"/>
          </ac:picMkLst>
        </pc:picChg>
      </pc:sldChg>
      <pc:sldChg chg="addSp delSp modSp add mod">
        <pc:chgData name="孙 亚洲" userId="8cd9835c6ba098f0" providerId="LiveId" clId="{C4E9F509-CD23-4970-81F3-1D106BA913B0}" dt="2023-06-16T07:04:11.604" v="5723"/>
        <pc:sldMkLst>
          <pc:docMk/>
          <pc:sldMk cId="4160952625" sldId="293"/>
        </pc:sldMkLst>
        <pc:spChg chg="add mod">
          <ac:chgData name="孙 亚洲" userId="8cd9835c6ba098f0" providerId="LiveId" clId="{C4E9F509-CD23-4970-81F3-1D106BA913B0}" dt="2023-06-16T07:04:11.604" v="5723"/>
          <ac:spMkLst>
            <pc:docMk/>
            <pc:sldMk cId="4160952625" sldId="293"/>
            <ac:spMk id="4" creationId="{E3B55F13-E260-C0BE-2F08-539ACEE20CF3}"/>
          </ac:spMkLst>
        </pc:spChg>
        <pc:graphicFrameChg chg="modGraphic">
          <ac:chgData name="孙 亚洲" userId="8cd9835c6ba098f0" providerId="LiveId" clId="{C4E9F509-CD23-4970-81F3-1D106BA913B0}" dt="2023-06-16T07:04:05.437" v="5722" actId="20577"/>
          <ac:graphicFrameMkLst>
            <pc:docMk/>
            <pc:sldMk cId="4160952625" sldId="293"/>
            <ac:graphicFrameMk id="5" creationId="{02FF5B95-2DEA-5C07-649C-3586A762E078}"/>
          </ac:graphicFrameMkLst>
        </pc:graphicFrameChg>
        <pc:picChg chg="add mod">
          <ac:chgData name="孙 亚洲" userId="8cd9835c6ba098f0" providerId="LiveId" clId="{C4E9F509-CD23-4970-81F3-1D106BA913B0}" dt="2023-06-16T07:02:20.737" v="5691" actId="1076"/>
          <ac:picMkLst>
            <pc:docMk/>
            <pc:sldMk cId="4160952625" sldId="293"/>
            <ac:picMk id="3" creationId="{8A60D4AD-16E7-A130-1B27-E71E9B5B5C16}"/>
          </ac:picMkLst>
        </pc:picChg>
        <pc:picChg chg="del">
          <ac:chgData name="孙 亚洲" userId="8cd9835c6ba098f0" providerId="LiveId" clId="{C4E9F509-CD23-4970-81F3-1D106BA913B0}" dt="2023-06-16T07:02:15.486" v="5689" actId="478"/>
          <ac:picMkLst>
            <pc:docMk/>
            <pc:sldMk cId="4160952625" sldId="293"/>
            <ac:picMk id="10" creationId="{45D82FEC-8044-0CA1-BB10-775E0B06CA6D}"/>
          </ac:picMkLst>
        </pc:picChg>
      </pc:sldChg>
      <pc:sldChg chg="addSp delSp modSp add mod">
        <pc:chgData name="孙 亚洲" userId="8cd9835c6ba098f0" providerId="LiveId" clId="{C4E9F509-CD23-4970-81F3-1D106BA913B0}" dt="2023-06-16T07:05:17.421" v="5727"/>
        <pc:sldMkLst>
          <pc:docMk/>
          <pc:sldMk cId="2089124878" sldId="294"/>
        </pc:sldMkLst>
        <pc:spChg chg="add mod">
          <ac:chgData name="孙 亚洲" userId="8cd9835c6ba098f0" providerId="LiveId" clId="{C4E9F509-CD23-4970-81F3-1D106BA913B0}" dt="2023-06-16T07:05:17.421" v="5727"/>
          <ac:spMkLst>
            <pc:docMk/>
            <pc:sldMk cId="2089124878" sldId="294"/>
            <ac:spMk id="6" creationId="{A4180DCB-ED4A-EBF8-41B8-C0307277F94B}"/>
          </ac:spMkLst>
        </pc:spChg>
        <pc:picChg chg="del">
          <ac:chgData name="孙 亚洲" userId="8cd9835c6ba098f0" providerId="LiveId" clId="{C4E9F509-CD23-4970-81F3-1D106BA913B0}" dt="2023-06-16T07:05:08.406" v="5724" actId="478"/>
          <ac:picMkLst>
            <pc:docMk/>
            <pc:sldMk cId="2089124878" sldId="294"/>
            <ac:picMk id="4" creationId="{FC59E363-D8FD-8BC3-2D9A-D49F283F2FA4}"/>
          </ac:picMkLst>
        </pc:picChg>
        <pc:picChg chg="add mod">
          <ac:chgData name="孙 亚洲" userId="8cd9835c6ba098f0" providerId="LiveId" clId="{C4E9F509-CD23-4970-81F3-1D106BA913B0}" dt="2023-06-16T07:05:12.167" v="5726" actId="1076"/>
          <ac:picMkLst>
            <pc:docMk/>
            <pc:sldMk cId="2089124878" sldId="294"/>
            <ac:picMk id="5" creationId="{FF385B3C-3B6A-AF2C-7FF9-3CDB13FA7644}"/>
          </ac:picMkLst>
        </pc:picChg>
      </pc:sldChg>
      <pc:sldChg chg="addSp delSp modSp add mod">
        <pc:chgData name="孙 亚洲" userId="8cd9835c6ba098f0" providerId="LiveId" clId="{C4E9F509-CD23-4970-81F3-1D106BA913B0}" dt="2023-06-16T07:08:59.840" v="5744"/>
        <pc:sldMkLst>
          <pc:docMk/>
          <pc:sldMk cId="2193972375" sldId="295"/>
        </pc:sldMkLst>
        <pc:spChg chg="add mod">
          <ac:chgData name="孙 亚洲" userId="8cd9835c6ba098f0" providerId="LiveId" clId="{C4E9F509-CD23-4970-81F3-1D106BA913B0}" dt="2023-06-16T07:08:59.840" v="5744"/>
          <ac:spMkLst>
            <pc:docMk/>
            <pc:sldMk cId="2193972375" sldId="295"/>
            <ac:spMk id="6" creationId="{27FFEE89-F32B-0F69-E57C-A05DB743DE0B}"/>
          </ac:spMkLst>
        </pc:spChg>
        <pc:picChg chg="add mod ord">
          <ac:chgData name="孙 亚洲" userId="8cd9835c6ba098f0" providerId="LiveId" clId="{C4E9F509-CD23-4970-81F3-1D106BA913B0}" dt="2023-06-16T07:06:18.251" v="5731" actId="167"/>
          <ac:picMkLst>
            <pc:docMk/>
            <pc:sldMk cId="2193972375" sldId="295"/>
            <ac:picMk id="4" creationId="{F49B94C7-6F1C-6DFF-8CF5-BCDF662204BC}"/>
          </ac:picMkLst>
        </pc:picChg>
        <pc:picChg chg="del">
          <ac:chgData name="孙 亚洲" userId="8cd9835c6ba098f0" providerId="LiveId" clId="{C4E9F509-CD23-4970-81F3-1D106BA913B0}" dt="2023-06-16T07:06:09.909" v="5728" actId="478"/>
          <ac:picMkLst>
            <pc:docMk/>
            <pc:sldMk cId="2193972375" sldId="295"/>
            <ac:picMk id="18" creationId="{3352FBF1-67A8-2C98-F59A-1D9D9CB1184D}"/>
          </ac:picMkLst>
        </pc:picChg>
      </pc:sldChg>
      <pc:sldChg chg="addSp delSp modSp add mod">
        <pc:chgData name="孙 亚洲" userId="8cd9835c6ba098f0" providerId="LiveId" clId="{C4E9F509-CD23-4970-81F3-1D106BA913B0}" dt="2023-06-16T07:09:00.862" v="5745"/>
        <pc:sldMkLst>
          <pc:docMk/>
          <pc:sldMk cId="518209787" sldId="296"/>
        </pc:sldMkLst>
        <pc:spChg chg="add mod">
          <ac:chgData name="孙 亚洲" userId="8cd9835c6ba098f0" providerId="LiveId" clId="{C4E9F509-CD23-4970-81F3-1D106BA913B0}" dt="2023-06-16T07:09:00.862" v="5745"/>
          <ac:spMkLst>
            <pc:docMk/>
            <pc:sldMk cId="518209787" sldId="296"/>
            <ac:spMk id="6" creationId="{D46D3841-B1D9-6C4B-99E9-740C11A994D6}"/>
          </ac:spMkLst>
        </pc:spChg>
        <pc:picChg chg="del">
          <ac:chgData name="孙 亚洲" userId="8cd9835c6ba098f0" providerId="LiveId" clId="{C4E9F509-CD23-4970-81F3-1D106BA913B0}" dt="2023-06-16T07:06:56.622" v="5732" actId="478"/>
          <ac:picMkLst>
            <pc:docMk/>
            <pc:sldMk cId="518209787" sldId="296"/>
            <ac:picMk id="4" creationId="{3F9B34DF-4171-755B-479C-6384708C3B5E}"/>
          </ac:picMkLst>
        </pc:picChg>
        <pc:picChg chg="add mod ord">
          <ac:chgData name="孙 亚洲" userId="8cd9835c6ba098f0" providerId="LiveId" clId="{C4E9F509-CD23-4970-81F3-1D106BA913B0}" dt="2023-06-16T07:07:03.166" v="5735" actId="167"/>
          <ac:picMkLst>
            <pc:docMk/>
            <pc:sldMk cId="518209787" sldId="296"/>
            <ac:picMk id="5" creationId="{6759E38E-AC2B-149A-CD27-2D18BDE037A8}"/>
          </ac:picMkLst>
        </pc:picChg>
      </pc:sldChg>
      <pc:sldChg chg="addSp delSp modSp add mod">
        <pc:chgData name="孙 亚洲" userId="8cd9835c6ba098f0" providerId="LiveId" clId="{C4E9F509-CD23-4970-81F3-1D106BA913B0}" dt="2023-06-16T07:09:01.726" v="5746"/>
        <pc:sldMkLst>
          <pc:docMk/>
          <pc:sldMk cId="4184941787" sldId="297"/>
        </pc:sldMkLst>
        <pc:spChg chg="add mod">
          <ac:chgData name="孙 亚洲" userId="8cd9835c6ba098f0" providerId="LiveId" clId="{C4E9F509-CD23-4970-81F3-1D106BA913B0}" dt="2023-06-16T07:09:01.726" v="5746"/>
          <ac:spMkLst>
            <pc:docMk/>
            <pc:sldMk cId="4184941787" sldId="297"/>
            <ac:spMk id="6" creationId="{4363F2A8-5815-4A4A-44BF-9E3F643971F8}"/>
          </ac:spMkLst>
        </pc:spChg>
        <pc:picChg chg="del">
          <ac:chgData name="孙 亚洲" userId="8cd9835c6ba098f0" providerId="LiveId" clId="{C4E9F509-CD23-4970-81F3-1D106BA913B0}" dt="2023-06-16T07:07:54.094" v="5736" actId="478"/>
          <ac:picMkLst>
            <pc:docMk/>
            <pc:sldMk cId="4184941787" sldId="297"/>
            <ac:picMk id="4" creationId="{B519B311-D4B7-601E-D40C-DC434855DB05}"/>
          </ac:picMkLst>
        </pc:picChg>
        <pc:picChg chg="add mod">
          <ac:chgData name="孙 亚洲" userId="8cd9835c6ba098f0" providerId="LiveId" clId="{C4E9F509-CD23-4970-81F3-1D106BA913B0}" dt="2023-06-16T07:07:59.273" v="5738" actId="1076"/>
          <ac:picMkLst>
            <pc:docMk/>
            <pc:sldMk cId="4184941787" sldId="297"/>
            <ac:picMk id="5" creationId="{A488CDEF-38B6-BD7B-C636-38AF3EFCAFE5}"/>
          </ac:picMkLst>
        </pc:picChg>
      </pc:sldChg>
      <pc:sldChg chg="addSp modSp add mod">
        <pc:chgData name="孙 亚洲" userId="8cd9835c6ba098f0" providerId="LiveId" clId="{C4E9F509-CD23-4970-81F3-1D106BA913B0}" dt="2023-06-16T07:10:15.628" v="5768" actId="1076"/>
        <pc:sldMkLst>
          <pc:docMk/>
          <pc:sldMk cId="3847586378" sldId="298"/>
        </pc:sldMkLst>
        <pc:spChg chg="add mod">
          <ac:chgData name="孙 亚洲" userId="8cd9835c6ba098f0" providerId="LiveId" clId="{C4E9F509-CD23-4970-81F3-1D106BA913B0}" dt="2023-06-16T07:09:02.716" v="5747"/>
          <ac:spMkLst>
            <pc:docMk/>
            <pc:sldMk cId="3847586378" sldId="298"/>
            <ac:spMk id="6" creationId="{C53AF60B-612C-A3A6-A58A-CCD581BFF3A4}"/>
          </ac:spMkLst>
        </pc:spChg>
        <pc:spChg chg="add mod">
          <ac:chgData name="孙 亚洲" userId="8cd9835c6ba098f0" providerId="LiveId" clId="{C4E9F509-CD23-4970-81F3-1D106BA913B0}" dt="2023-06-16T07:10:15.628" v="5768" actId="1076"/>
          <ac:spMkLst>
            <pc:docMk/>
            <pc:sldMk cId="3847586378" sldId="298"/>
            <ac:spMk id="7" creationId="{4D587115-164A-5EB4-52C7-3D7B39AE2247}"/>
          </ac:spMkLst>
        </pc:spChg>
        <pc:picChg chg="add mod">
          <ac:chgData name="孙 亚洲" userId="8cd9835c6ba098f0" providerId="LiveId" clId="{C4E9F509-CD23-4970-81F3-1D106BA913B0}" dt="2023-06-16T07:08:47.800" v="5741" actId="1076"/>
          <ac:picMkLst>
            <pc:docMk/>
            <pc:sldMk cId="3847586378" sldId="298"/>
            <ac:picMk id="4" creationId="{6F7471EB-90BF-3375-35B4-0BCE8465EAE6}"/>
          </ac:picMkLst>
        </pc:picChg>
        <pc:picChg chg="mod">
          <ac:chgData name="孙 亚洲" userId="8cd9835c6ba098f0" providerId="LiveId" clId="{C4E9F509-CD23-4970-81F3-1D106BA913B0}" dt="2023-06-16T07:10:13.966" v="5767" actId="14100"/>
          <ac:picMkLst>
            <pc:docMk/>
            <pc:sldMk cId="3847586378" sldId="298"/>
            <ac:picMk id="5" creationId="{91B1B8BC-1CEC-5FAA-1539-A5C8CE3D3FBA}"/>
          </ac:picMkLst>
        </pc:picChg>
      </pc:sldChg>
      <pc:sldChg chg="addSp delSp modSp add mod">
        <pc:chgData name="孙 亚洲" userId="8cd9835c6ba098f0" providerId="LiveId" clId="{C4E9F509-CD23-4970-81F3-1D106BA913B0}" dt="2023-06-16T07:11:04.202" v="5776"/>
        <pc:sldMkLst>
          <pc:docMk/>
          <pc:sldMk cId="677399872" sldId="299"/>
        </pc:sldMkLst>
        <pc:spChg chg="add del mod">
          <ac:chgData name="孙 亚洲" userId="8cd9835c6ba098f0" providerId="LiveId" clId="{C4E9F509-CD23-4970-81F3-1D106BA913B0}" dt="2023-06-16T07:10:53.157" v="5774" actId="21"/>
          <ac:spMkLst>
            <pc:docMk/>
            <pc:sldMk cId="677399872" sldId="299"/>
            <ac:spMk id="3" creationId="{CE115BD8-68EC-9ACB-7ABE-EF1E70D72360}"/>
          </ac:spMkLst>
        </pc:spChg>
        <pc:spChg chg="add mod">
          <ac:chgData name="孙 亚洲" userId="8cd9835c6ba098f0" providerId="LiveId" clId="{C4E9F509-CD23-4970-81F3-1D106BA913B0}" dt="2023-06-16T07:10:53.314" v="5775"/>
          <ac:spMkLst>
            <pc:docMk/>
            <pc:sldMk cId="677399872" sldId="299"/>
            <ac:spMk id="7" creationId="{EFF7C1EC-FFA1-7AF7-D3E3-8A8B4AEDDA2D}"/>
          </ac:spMkLst>
        </pc:spChg>
        <pc:spChg chg="add mod">
          <ac:chgData name="孙 亚洲" userId="8cd9835c6ba098f0" providerId="LiveId" clId="{C4E9F509-CD23-4970-81F3-1D106BA913B0}" dt="2023-06-16T07:11:04.202" v="5776"/>
          <ac:spMkLst>
            <pc:docMk/>
            <pc:sldMk cId="677399872" sldId="299"/>
            <ac:spMk id="8" creationId="{7BE16A0A-F652-F423-32DC-3E66C7D18318}"/>
          </ac:spMkLst>
        </pc:spChg>
        <pc:picChg chg="mod">
          <ac:chgData name="孙 亚洲" userId="8cd9835c6ba098f0" providerId="LiveId" clId="{C4E9F509-CD23-4970-81F3-1D106BA913B0}" dt="2023-06-16T07:10:49.624" v="5773" actId="1076"/>
          <ac:picMkLst>
            <pc:docMk/>
            <pc:sldMk cId="677399872" sldId="299"/>
            <ac:picMk id="4" creationId="{BC01112A-CDF4-2A02-2C75-8CA1C13BBD65}"/>
          </ac:picMkLst>
        </pc:picChg>
        <pc:picChg chg="add mod">
          <ac:chgData name="孙 亚洲" userId="8cd9835c6ba098f0" providerId="LiveId" clId="{C4E9F509-CD23-4970-81F3-1D106BA913B0}" dt="2023-06-16T07:10:43.924" v="5771" actId="1076"/>
          <ac:picMkLst>
            <pc:docMk/>
            <pc:sldMk cId="677399872" sldId="299"/>
            <ac:picMk id="6" creationId="{F0686E8D-F5AC-6E03-9037-E9554D7FD8C6}"/>
          </ac:picMkLst>
        </pc:picChg>
      </pc:sldChg>
      <pc:sldChg chg="addSp delSp modSp add mod">
        <pc:chgData name="孙 亚洲" userId="8cd9835c6ba098f0" providerId="LiveId" clId="{C4E9F509-CD23-4970-81F3-1D106BA913B0}" dt="2023-06-16T07:19:16.154" v="5783" actId="1076"/>
        <pc:sldMkLst>
          <pc:docMk/>
          <pc:sldMk cId="1166319164" sldId="300"/>
        </pc:sldMkLst>
        <pc:spChg chg="mod">
          <ac:chgData name="孙 亚洲" userId="8cd9835c6ba098f0" providerId="LiveId" clId="{C4E9F509-CD23-4970-81F3-1D106BA913B0}" dt="2023-06-16T07:18:13.663" v="5778" actId="20577"/>
          <ac:spMkLst>
            <pc:docMk/>
            <pc:sldMk cId="1166319164" sldId="300"/>
            <ac:spMk id="2" creationId="{97791B76-FA5E-F1E3-ABEB-2057E673FA3D}"/>
          </ac:spMkLst>
        </pc:spChg>
        <pc:picChg chg="del">
          <ac:chgData name="孙 亚洲" userId="8cd9835c6ba098f0" providerId="LiveId" clId="{C4E9F509-CD23-4970-81F3-1D106BA913B0}" dt="2023-06-16T07:19:11.291" v="5781" actId="478"/>
          <ac:picMkLst>
            <pc:docMk/>
            <pc:sldMk cId="1166319164" sldId="300"/>
            <ac:picMk id="4" creationId="{FC59E363-D8FD-8BC3-2D9A-D49F283F2FA4}"/>
          </ac:picMkLst>
        </pc:picChg>
        <pc:picChg chg="add mod">
          <ac:chgData name="孙 亚洲" userId="8cd9835c6ba098f0" providerId="LiveId" clId="{C4E9F509-CD23-4970-81F3-1D106BA913B0}" dt="2023-06-16T07:19:16.154" v="5783" actId="1076"/>
          <ac:picMkLst>
            <pc:docMk/>
            <pc:sldMk cId="1166319164" sldId="300"/>
            <ac:picMk id="5" creationId="{C22B0A06-FD6B-565D-4C9E-E7B49D6840E1}"/>
          </ac:picMkLst>
        </pc:picChg>
      </pc:sldChg>
      <pc:sldChg chg="addSp delSp modSp add mod">
        <pc:chgData name="孙 亚洲" userId="8cd9835c6ba098f0" providerId="LiveId" clId="{C4E9F509-CD23-4970-81F3-1D106BA913B0}" dt="2023-06-16T07:20:01.283" v="5787" actId="167"/>
        <pc:sldMkLst>
          <pc:docMk/>
          <pc:sldMk cId="4028174517" sldId="301"/>
        </pc:sldMkLst>
        <pc:spChg chg="mod">
          <ac:chgData name="孙 亚洲" userId="8cd9835c6ba098f0" providerId="LiveId" clId="{C4E9F509-CD23-4970-81F3-1D106BA913B0}" dt="2023-06-16T07:18:22.047" v="5779" actId="20577"/>
          <ac:spMkLst>
            <pc:docMk/>
            <pc:sldMk cId="4028174517" sldId="301"/>
            <ac:spMk id="2" creationId="{97791B76-FA5E-F1E3-ABEB-2057E673FA3D}"/>
          </ac:spMkLst>
        </pc:spChg>
        <pc:picChg chg="add mod ord">
          <ac:chgData name="孙 亚洲" userId="8cd9835c6ba098f0" providerId="LiveId" clId="{C4E9F509-CD23-4970-81F3-1D106BA913B0}" dt="2023-06-16T07:20:01.283" v="5787" actId="167"/>
          <ac:picMkLst>
            <pc:docMk/>
            <pc:sldMk cId="4028174517" sldId="301"/>
            <ac:picMk id="4" creationId="{C528BFF9-FCC8-2701-B0FB-3401F243652E}"/>
          </ac:picMkLst>
        </pc:picChg>
        <pc:picChg chg="del">
          <ac:chgData name="孙 亚洲" userId="8cd9835c6ba098f0" providerId="LiveId" clId="{C4E9F509-CD23-4970-81F3-1D106BA913B0}" dt="2023-06-16T07:19:53.810" v="5784" actId="478"/>
          <ac:picMkLst>
            <pc:docMk/>
            <pc:sldMk cId="4028174517" sldId="301"/>
            <ac:picMk id="18" creationId="{3352FBF1-67A8-2C98-F59A-1D9D9CB1184D}"/>
          </ac:picMkLst>
        </pc:picChg>
      </pc:sldChg>
      <pc:sldChg chg="addSp delSp modSp add mod">
        <pc:chgData name="孙 亚洲" userId="8cd9835c6ba098f0" providerId="LiveId" clId="{C4E9F509-CD23-4970-81F3-1D106BA913B0}" dt="2023-06-16T07:21:08.098" v="5791" actId="167"/>
        <pc:sldMkLst>
          <pc:docMk/>
          <pc:sldMk cId="787214635" sldId="302"/>
        </pc:sldMkLst>
        <pc:spChg chg="mod">
          <ac:chgData name="孙 亚洲" userId="8cd9835c6ba098f0" providerId="LiveId" clId="{C4E9F509-CD23-4970-81F3-1D106BA913B0}" dt="2023-06-16T07:18:26.795" v="5780" actId="20577"/>
          <ac:spMkLst>
            <pc:docMk/>
            <pc:sldMk cId="787214635" sldId="302"/>
            <ac:spMk id="2" creationId="{97791B76-FA5E-F1E3-ABEB-2057E673FA3D}"/>
          </ac:spMkLst>
        </pc:spChg>
        <pc:picChg chg="del">
          <ac:chgData name="孙 亚洲" userId="8cd9835c6ba098f0" providerId="LiveId" clId="{C4E9F509-CD23-4970-81F3-1D106BA913B0}" dt="2023-06-16T07:21:01.394" v="5788" actId="478"/>
          <ac:picMkLst>
            <pc:docMk/>
            <pc:sldMk cId="787214635" sldId="302"/>
            <ac:picMk id="4" creationId="{3F9B34DF-4171-755B-479C-6384708C3B5E}"/>
          </ac:picMkLst>
        </pc:picChg>
        <pc:picChg chg="add mod ord">
          <ac:chgData name="孙 亚洲" userId="8cd9835c6ba098f0" providerId="LiveId" clId="{C4E9F509-CD23-4970-81F3-1D106BA913B0}" dt="2023-06-16T07:21:08.098" v="5791" actId="167"/>
          <ac:picMkLst>
            <pc:docMk/>
            <pc:sldMk cId="787214635" sldId="302"/>
            <ac:picMk id="5" creationId="{10BEE32D-7147-1F48-4D5D-D494EB0D9621}"/>
          </ac:picMkLst>
        </pc:picChg>
      </pc:sldChg>
      <pc:sldChg chg="addSp delSp modSp new mod">
        <pc:chgData name="孙 亚洲" userId="8cd9835c6ba098f0" providerId="LiveId" clId="{C4E9F509-CD23-4970-81F3-1D106BA913B0}" dt="2023-06-16T07:38:48.485" v="6200" actId="113"/>
        <pc:sldMkLst>
          <pc:docMk/>
          <pc:sldMk cId="363138540" sldId="303"/>
        </pc:sldMkLst>
        <pc:spChg chg="mod">
          <ac:chgData name="孙 亚洲" userId="8cd9835c6ba098f0" providerId="LiveId" clId="{C4E9F509-CD23-4970-81F3-1D106BA913B0}" dt="2023-06-16T07:22:28.506" v="5802" actId="14100"/>
          <ac:spMkLst>
            <pc:docMk/>
            <pc:sldMk cId="363138540" sldId="303"/>
            <ac:spMk id="2" creationId="{632BE091-9769-C992-2B1C-30BD78C7A22C}"/>
          </ac:spMkLst>
        </pc:spChg>
        <pc:spChg chg="del">
          <ac:chgData name="孙 亚洲" userId="8cd9835c6ba098f0" providerId="LiveId" clId="{C4E9F509-CD23-4970-81F3-1D106BA913B0}" dt="2023-06-16T07:22:12.879" v="5797" actId="22"/>
          <ac:spMkLst>
            <pc:docMk/>
            <pc:sldMk cId="363138540" sldId="303"/>
            <ac:spMk id="3" creationId="{2E855E8F-21B2-59E6-98A1-49EE9184DB51}"/>
          </ac:spMkLst>
        </pc:spChg>
        <pc:spChg chg="add mod">
          <ac:chgData name="孙 亚洲" userId="8cd9835c6ba098f0" providerId="LiveId" clId="{C4E9F509-CD23-4970-81F3-1D106BA913B0}" dt="2023-06-16T07:30:53.544" v="5927" actId="1076"/>
          <ac:spMkLst>
            <pc:docMk/>
            <pc:sldMk cId="363138540" sldId="303"/>
            <ac:spMk id="7" creationId="{951D3286-4D38-1EAF-5C57-7A2E1E758E4C}"/>
          </ac:spMkLst>
        </pc:spChg>
        <pc:spChg chg="add mod">
          <ac:chgData name="孙 亚洲" userId="8cd9835c6ba098f0" providerId="LiveId" clId="{C4E9F509-CD23-4970-81F3-1D106BA913B0}" dt="2023-06-16T07:25:49.633" v="5858" actId="14100"/>
          <ac:spMkLst>
            <pc:docMk/>
            <pc:sldMk cId="363138540" sldId="303"/>
            <ac:spMk id="8" creationId="{B3D411D3-BA29-C3A1-5C5D-66604A362817}"/>
          </ac:spMkLst>
        </pc:spChg>
        <pc:spChg chg="add mod">
          <ac:chgData name="孙 亚洲" userId="8cd9835c6ba098f0" providerId="LiveId" clId="{C4E9F509-CD23-4970-81F3-1D106BA913B0}" dt="2023-06-16T07:25:54.129" v="5859" actId="14100"/>
          <ac:spMkLst>
            <pc:docMk/>
            <pc:sldMk cId="363138540" sldId="303"/>
            <ac:spMk id="9" creationId="{CFBB2E61-62B4-95C9-7066-AC465856C22A}"/>
          </ac:spMkLst>
        </pc:spChg>
        <pc:spChg chg="add mod">
          <ac:chgData name="孙 亚洲" userId="8cd9835c6ba098f0" providerId="LiveId" clId="{C4E9F509-CD23-4970-81F3-1D106BA913B0}" dt="2023-06-16T07:32:17.877" v="6014" actId="207"/>
          <ac:spMkLst>
            <pc:docMk/>
            <pc:sldMk cId="363138540" sldId="303"/>
            <ac:spMk id="10" creationId="{5D8F9AEF-A801-6D3C-A017-C656F6F130B5}"/>
          </ac:spMkLst>
        </pc:spChg>
        <pc:spChg chg="add mod">
          <ac:chgData name="孙 亚洲" userId="8cd9835c6ba098f0" providerId="LiveId" clId="{C4E9F509-CD23-4970-81F3-1D106BA913B0}" dt="2023-06-16T07:30:53.544" v="5927" actId="1076"/>
          <ac:spMkLst>
            <pc:docMk/>
            <pc:sldMk cId="363138540" sldId="303"/>
            <ac:spMk id="11" creationId="{405E3D9B-F4FA-FA87-680F-830BB37C622C}"/>
          </ac:spMkLst>
        </pc:spChg>
        <pc:spChg chg="add mod">
          <ac:chgData name="孙 亚洲" userId="8cd9835c6ba098f0" providerId="LiveId" clId="{C4E9F509-CD23-4970-81F3-1D106BA913B0}" dt="2023-06-16T07:32:23.491" v="6029" actId="207"/>
          <ac:spMkLst>
            <pc:docMk/>
            <pc:sldMk cId="363138540" sldId="303"/>
            <ac:spMk id="12" creationId="{DC100BF2-D76B-C256-250B-B0077998E634}"/>
          </ac:spMkLst>
        </pc:spChg>
        <pc:spChg chg="add mod">
          <ac:chgData name="孙 亚洲" userId="8cd9835c6ba098f0" providerId="LiveId" clId="{C4E9F509-CD23-4970-81F3-1D106BA913B0}" dt="2023-06-16T07:31:28.036" v="5938" actId="113"/>
          <ac:spMkLst>
            <pc:docMk/>
            <pc:sldMk cId="363138540" sldId="303"/>
            <ac:spMk id="16" creationId="{671F126F-D071-C91B-4F8B-4194FD87E942}"/>
          </ac:spMkLst>
        </pc:spChg>
        <pc:spChg chg="add mod">
          <ac:chgData name="孙 亚洲" userId="8cd9835c6ba098f0" providerId="LiveId" clId="{C4E9F509-CD23-4970-81F3-1D106BA913B0}" dt="2023-06-16T07:31:02.860" v="5928" actId="1076"/>
          <ac:spMkLst>
            <pc:docMk/>
            <pc:sldMk cId="363138540" sldId="303"/>
            <ac:spMk id="19" creationId="{6C2B0D12-5ABA-BC0A-368C-9455987BC399}"/>
          </ac:spMkLst>
        </pc:spChg>
        <pc:spChg chg="add mod">
          <ac:chgData name="孙 亚洲" userId="8cd9835c6ba098f0" providerId="LiveId" clId="{C4E9F509-CD23-4970-81F3-1D106BA913B0}" dt="2023-06-16T07:30:46.341" v="5925" actId="1076"/>
          <ac:spMkLst>
            <pc:docMk/>
            <pc:sldMk cId="363138540" sldId="303"/>
            <ac:spMk id="30" creationId="{BC5A26B3-1EF1-9BC7-921C-60F079CC46C8}"/>
          </ac:spMkLst>
        </pc:spChg>
        <pc:spChg chg="add mod">
          <ac:chgData name="孙 亚洲" userId="8cd9835c6ba098f0" providerId="LiveId" clId="{C4E9F509-CD23-4970-81F3-1D106BA913B0}" dt="2023-06-16T07:31:24.969" v="5937" actId="113"/>
          <ac:spMkLst>
            <pc:docMk/>
            <pc:sldMk cId="363138540" sldId="303"/>
            <ac:spMk id="31" creationId="{2993FF30-6095-3179-D2DB-9EBF370CC995}"/>
          </ac:spMkLst>
        </pc:spChg>
        <pc:spChg chg="add mod">
          <ac:chgData name="孙 亚洲" userId="8cd9835c6ba098f0" providerId="LiveId" clId="{C4E9F509-CD23-4970-81F3-1D106BA913B0}" dt="2023-06-16T07:32:02.411" v="6002" actId="14100"/>
          <ac:spMkLst>
            <pc:docMk/>
            <pc:sldMk cId="363138540" sldId="303"/>
            <ac:spMk id="33" creationId="{0141EDC2-4847-C2B3-A916-56DAE4AF0DA7}"/>
          </ac:spMkLst>
        </pc:spChg>
        <pc:spChg chg="add mod">
          <ac:chgData name="孙 亚洲" userId="8cd9835c6ba098f0" providerId="LiveId" clId="{C4E9F509-CD23-4970-81F3-1D106BA913B0}" dt="2023-06-16T07:33:24.552" v="6058"/>
          <ac:spMkLst>
            <pc:docMk/>
            <pc:sldMk cId="363138540" sldId="303"/>
            <ac:spMk id="36" creationId="{F16DBD3D-BFF2-95D0-CFB7-9B12EF9598C0}"/>
          </ac:spMkLst>
        </pc:spChg>
        <pc:spChg chg="add mod">
          <ac:chgData name="孙 亚洲" userId="8cd9835c6ba098f0" providerId="LiveId" clId="{C4E9F509-CD23-4970-81F3-1D106BA913B0}" dt="2023-06-16T07:36:38.813" v="6120" actId="207"/>
          <ac:spMkLst>
            <pc:docMk/>
            <pc:sldMk cId="363138540" sldId="303"/>
            <ac:spMk id="50" creationId="{A692C8B8-62D5-D809-24D2-7483C79DE727}"/>
          </ac:spMkLst>
        </pc:spChg>
        <pc:spChg chg="add mod">
          <ac:chgData name="孙 亚洲" userId="8cd9835c6ba098f0" providerId="LiveId" clId="{C4E9F509-CD23-4970-81F3-1D106BA913B0}" dt="2023-06-16T07:38:48.485" v="6200" actId="113"/>
          <ac:spMkLst>
            <pc:docMk/>
            <pc:sldMk cId="363138540" sldId="303"/>
            <ac:spMk id="51" creationId="{8C5AA2D4-CDEB-AA9F-6817-8C320A3CD0F4}"/>
          </ac:spMkLst>
        </pc:spChg>
        <pc:picChg chg="add mod ord">
          <ac:chgData name="孙 亚洲" userId="8cd9835c6ba098f0" providerId="LiveId" clId="{C4E9F509-CD23-4970-81F3-1D106BA913B0}" dt="2023-06-16T07:25:39.738" v="5855" actId="1076"/>
          <ac:picMkLst>
            <pc:docMk/>
            <pc:sldMk cId="363138540" sldId="303"/>
            <ac:picMk id="5" creationId="{58676A56-D787-2831-2A0D-94C20FC8D2B9}"/>
          </ac:picMkLst>
        </pc:picChg>
        <pc:picChg chg="add del mod">
          <ac:chgData name="孙 亚洲" userId="8cd9835c6ba098f0" providerId="LiveId" clId="{C4E9F509-CD23-4970-81F3-1D106BA913B0}" dt="2023-06-16T07:30:02.302" v="5916" actId="478"/>
          <ac:picMkLst>
            <pc:docMk/>
            <pc:sldMk cId="363138540" sldId="303"/>
            <ac:picMk id="6" creationId="{9DC6863A-2A1A-5F81-15A1-DACC6FFAC2D0}"/>
          </ac:picMkLst>
        </pc:picChg>
        <pc:picChg chg="add mod ord">
          <ac:chgData name="孙 亚洲" userId="8cd9835c6ba098f0" providerId="LiveId" clId="{C4E9F509-CD23-4970-81F3-1D106BA913B0}" dt="2023-06-16T07:30:20.217" v="5923" actId="14100"/>
          <ac:picMkLst>
            <pc:docMk/>
            <pc:sldMk cId="363138540" sldId="303"/>
            <ac:picMk id="32" creationId="{F3769C7A-BCF8-0BDC-8B7F-862B91C68B56}"/>
          </ac:picMkLst>
        </pc:picChg>
        <pc:cxnChg chg="add del mod">
          <ac:chgData name="孙 亚洲" userId="8cd9835c6ba098f0" providerId="LiveId" clId="{C4E9F509-CD23-4970-81F3-1D106BA913B0}" dt="2023-06-16T07:30:22.656" v="5924" actId="478"/>
          <ac:cxnSpMkLst>
            <pc:docMk/>
            <pc:sldMk cId="363138540" sldId="303"/>
            <ac:cxnSpMk id="14" creationId="{76625F70-3711-2808-88AD-D8221CD436C0}"/>
          </ac:cxnSpMkLst>
        </pc:cxnChg>
        <pc:cxnChg chg="add mod">
          <ac:chgData name="孙 亚洲" userId="8cd9835c6ba098f0" providerId="LiveId" clId="{C4E9F509-CD23-4970-81F3-1D106BA913B0}" dt="2023-06-16T07:31:02.860" v="5928" actId="1076"/>
          <ac:cxnSpMkLst>
            <pc:docMk/>
            <pc:sldMk cId="363138540" sldId="303"/>
            <ac:cxnSpMk id="18" creationId="{EE1932FE-C1D3-C684-D736-0947FEB4888E}"/>
          </ac:cxnSpMkLst>
        </pc:cxnChg>
        <pc:cxnChg chg="add mod">
          <ac:chgData name="孙 亚洲" userId="8cd9835c6ba098f0" providerId="LiveId" clId="{C4E9F509-CD23-4970-81F3-1D106BA913B0}" dt="2023-06-16T07:32:54.209" v="6032" actId="14100"/>
          <ac:cxnSpMkLst>
            <pc:docMk/>
            <pc:sldMk cId="363138540" sldId="303"/>
            <ac:cxnSpMk id="21" creationId="{57C16D08-72DF-5A18-CB9B-9EE111CA314D}"/>
          </ac:cxnSpMkLst>
        </pc:cxnChg>
        <pc:cxnChg chg="add del mod">
          <ac:chgData name="孙 亚洲" userId="8cd9835c6ba098f0" providerId="LiveId" clId="{C4E9F509-CD23-4970-81F3-1D106BA913B0}" dt="2023-06-16T07:28:44.858" v="5906" actId="478"/>
          <ac:cxnSpMkLst>
            <pc:docMk/>
            <pc:sldMk cId="363138540" sldId="303"/>
            <ac:cxnSpMk id="22" creationId="{6DE249B3-2F78-202A-7316-AB80AEAD0544}"/>
          </ac:cxnSpMkLst>
        </pc:cxnChg>
        <pc:cxnChg chg="add mod">
          <ac:chgData name="孙 亚洲" userId="8cd9835c6ba098f0" providerId="LiveId" clId="{C4E9F509-CD23-4970-81F3-1D106BA913B0}" dt="2023-06-16T07:31:08.758" v="5935" actId="1037"/>
          <ac:cxnSpMkLst>
            <pc:docMk/>
            <pc:sldMk cId="363138540" sldId="303"/>
            <ac:cxnSpMk id="25" creationId="{3480E6ED-C43E-BF71-6E82-D6D91F563EA0}"/>
          </ac:cxnSpMkLst>
        </pc:cxnChg>
        <pc:cxnChg chg="add mod">
          <ac:chgData name="孙 亚洲" userId="8cd9835c6ba098f0" providerId="LiveId" clId="{C4E9F509-CD23-4970-81F3-1D106BA913B0}" dt="2023-06-16T07:31:08.758" v="5935" actId="1037"/>
          <ac:cxnSpMkLst>
            <pc:docMk/>
            <pc:sldMk cId="363138540" sldId="303"/>
            <ac:cxnSpMk id="29" creationId="{AB44C7AD-4265-891E-20AB-2E240D662858}"/>
          </ac:cxnSpMkLst>
        </pc:cxnChg>
        <pc:cxnChg chg="add">
          <ac:chgData name="孙 亚洲" userId="8cd9835c6ba098f0" providerId="LiveId" clId="{C4E9F509-CD23-4970-81F3-1D106BA913B0}" dt="2023-06-16T07:33:37.624" v="6059" actId="11529"/>
          <ac:cxnSpMkLst>
            <pc:docMk/>
            <pc:sldMk cId="363138540" sldId="303"/>
            <ac:cxnSpMk id="38" creationId="{077E852B-9D1F-FDAA-20EE-C303AB85B95D}"/>
          </ac:cxnSpMkLst>
        </pc:cxnChg>
        <pc:cxnChg chg="add mod">
          <ac:chgData name="孙 亚洲" userId="8cd9835c6ba098f0" providerId="LiveId" clId="{C4E9F509-CD23-4970-81F3-1D106BA913B0}" dt="2023-06-16T07:33:48.965" v="6063" actId="14100"/>
          <ac:cxnSpMkLst>
            <pc:docMk/>
            <pc:sldMk cId="363138540" sldId="303"/>
            <ac:cxnSpMk id="39" creationId="{02649348-3DFF-6988-3C85-079585B2FF0A}"/>
          </ac:cxnSpMkLst>
        </pc:cxnChg>
        <pc:cxnChg chg="add mod">
          <ac:chgData name="孙 亚洲" userId="8cd9835c6ba098f0" providerId="LiveId" clId="{C4E9F509-CD23-4970-81F3-1D106BA913B0}" dt="2023-06-16T07:36:20.535" v="6090" actId="1582"/>
          <ac:cxnSpMkLst>
            <pc:docMk/>
            <pc:sldMk cId="363138540" sldId="303"/>
            <ac:cxnSpMk id="44" creationId="{B1401E44-BCF3-306B-CF55-3D815A3EB080}"/>
          </ac:cxnSpMkLst>
        </pc:cxnChg>
        <pc:cxnChg chg="add mod">
          <ac:chgData name="孙 亚洲" userId="8cd9835c6ba098f0" providerId="LiveId" clId="{C4E9F509-CD23-4970-81F3-1D106BA913B0}" dt="2023-06-16T07:36:20.535" v="6090" actId="1582"/>
          <ac:cxnSpMkLst>
            <pc:docMk/>
            <pc:sldMk cId="363138540" sldId="303"/>
            <ac:cxnSpMk id="45" creationId="{EF3F2B44-79CD-EABB-F232-E028C7E573F7}"/>
          </ac:cxnSpMkLst>
        </pc:cxnChg>
        <pc:cxnChg chg="add mod">
          <ac:chgData name="孙 亚洲" userId="8cd9835c6ba098f0" providerId="LiveId" clId="{C4E9F509-CD23-4970-81F3-1D106BA913B0}" dt="2023-06-16T07:36:20.535" v="6090" actId="1582"/>
          <ac:cxnSpMkLst>
            <pc:docMk/>
            <pc:sldMk cId="363138540" sldId="303"/>
            <ac:cxnSpMk id="46" creationId="{E65E1ECC-2466-A692-308F-245052B77C65}"/>
          </ac:cxnSpMkLst>
        </pc:cxnChg>
        <pc:cxnChg chg="add mod">
          <ac:chgData name="孙 亚洲" userId="8cd9835c6ba098f0" providerId="LiveId" clId="{C4E9F509-CD23-4970-81F3-1D106BA913B0}" dt="2023-06-16T07:36:20.535" v="6090" actId="1582"/>
          <ac:cxnSpMkLst>
            <pc:docMk/>
            <pc:sldMk cId="363138540" sldId="303"/>
            <ac:cxnSpMk id="49" creationId="{B4BD6C2E-5457-17ED-24F9-529DD9AB5180}"/>
          </ac:cxnSpMkLst>
        </pc:cxnChg>
      </pc:sldChg>
      <pc:sldChg chg="addSp delSp modSp add mod">
        <pc:chgData name="孙 亚洲" userId="8cd9835c6ba098f0" providerId="LiveId" clId="{C4E9F509-CD23-4970-81F3-1D106BA913B0}" dt="2023-06-16T07:50:43.305" v="6430"/>
        <pc:sldMkLst>
          <pc:docMk/>
          <pc:sldMk cId="2251545567" sldId="304"/>
        </pc:sldMkLst>
        <pc:spChg chg="add del mod">
          <ac:chgData name="孙 亚洲" userId="8cd9835c6ba098f0" providerId="LiveId" clId="{C4E9F509-CD23-4970-81F3-1D106BA913B0}" dt="2023-06-16T07:41:28.781" v="6218" actId="478"/>
          <ac:spMkLst>
            <pc:docMk/>
            <pc:sldMk cId="2251545567" sldId="304"/>
            <ac:spMk id="4" creationId="{126B6CB2-397C-0183-DF41-99CAF48F632B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7" creationId="{951D3286-4D38-1EAF-5C57-7A2E1E758E4C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8" creationId="{B3D411D3-BA29-C3A1-5C5D-66604A362817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9" creationId="{CFBB2E61-62B4-95C9-7066-AC465856C22A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10" creationId="{5D8F9AEF-A801-6D3C-A017-C656F6F130B5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11" creationId="{405E3D9B-F4FA-FA87-680F-830BB37C622C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12" creationId="{DC100BF2-D76B-C256-250B-B0077998E634}"/>
          </ac:spMkLst>
        </pc:spChg>
        <pc:spChg chg="del">
          <ac:chgData name="孙 亚洲" userId="8cd9835c6ba098f0" providerId="LiveId" clId="{C4E9F509-CD23-4970-81F3-1D106BA913B0}" dt="2023-06-16T07:41:34.855" v="6219" actId="478"/>
          <ac:spMkLst>
            <pc:docMk/>
            <pc:sldMk cId="2251545567" sldId="304"/>
            <ac:spMk id="16" creationId="{671F126F-D071-C91B-4F8B-4194FD87E942}"/>
          </ac:spMkLst>
        </pc:spChg>
        <pc:spChg chg="add mod">
          <ac:chgData name="孙 亚洲" userId="8cd9835c6ba098f0" providerId="LiveId" clId="{C4E9F509-CD23-4970-81F3-1D106BA913B0}" dt="2023-06-16T07:45:44.648" v="6266" actId="1076"/>
          <ac:spMkLst>
            <pc:docMk/>
            <pc:sldMk cId="2251545567" sldId="304"/>
            <ac:spMk id="27" creationId="{B8642EF8-7DF4-EB54-901A-BECF494B2DB8}"/>
          </ac:spMkLst>
        </pc:spChg>
        <pc:spChg chg="add mod">
          <ac:chgData name="孙 亚洲" userId="8cd9835c6ba098f0" providerId="LiveId" clId="{C4E9F509-CD23-4970-81F3-1D106BA913B0}" dt="2023-06-16T07:45:47.241" v="6267" actId="1076"/>
          <ac:spMkLst>
            <pc:docMk/>
            <pc:sldMk cId="2251545567" sldId="304"/>
            <ac:spMk id="28" creationId="{A242276D-711F-A76C-F8F9-FF411DBF46C6}"/>
          </ac:spMkLst>
        </pc:spChg>
        <pc:spChg chg="del">
          <ac:chgData name="孙 亚洲" userId="8cd9835c6ba098f0" providerId="LiveId" clId="{C4E9F509-CD23-4970-81F3-1D106BA913B0}" dt="2023-06-16T07:41:34.855" v="6219" actId="478"/>
          <ac:spMkLst>
            <pc:docMk/>
            <pc:sldMk cId="2251545567" sldId="304"/>
            <ac:spMk id="31" creationId="{2993FF30-6095-3179-D2DB-9EBF370CC995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33" creationId="{0141EDC2-4847-C2B3-A916-56DAE4AF0DA7}"/>
          </ac:spMkLst>
        </pc:spChg>
        <pc:spChg chg="add mod">
          <ac:chgData name="孙 亚洲" userId="8cd9835c6ba098f0" providerId="LiveId" clId="{C4E9F509-CD23-4970-81F3-1D106BA913B0}" dt="2023-06-16T07:46:20.793" v="6273" actId="1076"/>
          <ac:spMkLst>
            <pc:docMk/>
            <pc:sldMk cId="2251545567" sldId="304"/>
            <ac:spMk id="34" creationId="{925BA7AF-DBB6-E589-1DFD-FF2890C33372}"/>
          </ac:spMkLst>
        </pc:spChg>
        <pc:spChg chg="add mod">
          <ac:chgData name="孙 亚洲" userId="8cd9835c6ba098f0" providerId="LiveId" clId="{C4E9F509-CD23-4970-81F3-1D106BA913B0}" dt="2023-06-16T07:46:16.370" v="6272" actId="1076"/>
          <ac:spMkLst>
            <pc:docMk/>
            <pc:sldMk cId="2251545567" sldId="304"/>
            <ac:spMk id="35" creationId="{9C7B3963-8371-5CB0-12D4-C5FC867C3E3F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36" creationId="{F16DBD3D-BFF2-95D0-CFB7-9B12EF9598C0}"/>
          </ac:spMkLst>
        </pc:spChg>
        <pc:spChg chg="add mod">
          <ac:chgData name="孙 亚洲" userId="8cd9835c6ba098f0" providerId="LiveId" clId="{C4E9F509-CD23-4970-81F3-1D106BA913B0}" dt="2023-06-16T07:50:43.305" v="6430"/>
          <ac:spMkLst>
            <pc:docMk/>
            <pc:sldMk cId="2251545567" sldId="304"/>
            <ac:spMk id="37" creationId="{58BEA1D9-D761-6AE1-28AD-46C39A966C3E}"/>
          </ac:spMkLst>
        </pc:spChg>
        <pc:spChg chg="del">
          <ac:chgData name="孙 亚洲" userId="8cd9835c6ba098f0" providerId="LiveId" clId="{C4E9F509-CD23-4970-81F3-1D106BA913B0}" dt="2023-06-16T07:41:25.490" v="6217" actId="478"/>
          <ac:spMkLst>
            <pc:docMk/>
            <pc:sldMk cId="2251545567" sldId="304"/>
            <ac:spMk id="50" creationId="{A692C8B8-62D5-D809-24D2-7483C79DE727}"/>
          </ac:spMkLst>
        </pc:spChg>
        <pc:spChg chg="mod">
          <ac:chgData name="孙 亚洲" userId="8cd9835c6ba098f0" providerId="LiveId" clId="{C4E9F509-CD23-4970-81F3-1D106BA913B0}" dt="2023-06-16T07:48:57.785" v="6360"/>
          <ac:spMkLst>
            <pc:docMk/>
            <pc:sldMk cId="2251545567" sldId="304"/>
            <ac:spMk id="51" creationId="{8C5AA2D4-CDEB-AA9F-6817-8C320A3CD0F4}"/>
          </ac:spMkLst>
        </pc:spChg>
        <pc:picChg chg="del">
          <ac:chgData name="孙 亚洲" userId="8cd9835c6ba098f0" providerId="LiveId" clId="{C4E9F509-CD23-4970-81F3-1D106BA913B0}" dt="2023-06-16T07:41:25.490" v="6217" actId="478"/>
          <ac:picMkLst>
            <pc:docMk/>
            <pc:sldMk cId="2251545567" sldId="304"/>
            <ac:picMk id="5" creationId="{58676A56-D787-2831-2A0D-94C20FC8D2B9}"/>
          </ac:picMkLst>
        </pc:picChg>
        <pc:picChg chg="add mod">
          <ac:chgData name="孙 亚洲" userId="8cd9835c6ba098f0" providerId="LiveId" clId="{C4E9F509-CD23-4970-81F3-1D106BA913B0}" dt="2023-06-16T07:43:33.905" v="6245" actId="14100"/>
          <ac:picMkLst>
            <pc:docMk/>
            <pc:sldMk cId="2251545567" sldId="304"/>
            <ac:picMk id="13" creationId="{25EBE238-425A-5A0F-F0F3-C5958E768E5F}"/>
          </ac:picMkLst>
        </pc:picChg>
        <pc:picChg chg="add mod">
          <ac:chgData name="孙 亚洲" userId="8cd9835c6ba098f0" providerId="LiveId" clId="{C4E9F509-CD23-4970-81F3-1D106BA913B0}" dt="2023-06-16T07:43:25.192" v="6242" actId="1076"/>
          <ac:picMkLst>
            <pc:docMk/>
            <pc:sldMk cId="2251545567" sldId="304"/>
            <ac:picMk id="15" creationId="{2DFDBA0D-3B8B-AAE1-0C59-0BD77CB2C381}"/>
          </ac:picMkLst>
        </pc:picChg>
        <pc:picChg chg="add mod">
          <ac:chgData name="孙 亚洲" userId="8cd9835c6ba098f0" providerId="LiveId" clId="{C4E9F509-CD23-4970-81F3-1D106BA913B0}" dt="2023-06-16T07:44:19.804" v="6254" actId="14100"/>
          <ac:picMkLst>
            <pc:docMk/>
            <pc:sldMk cId="2251545567" sldId="304"/>
            <ac:picMk id="20" creationId="{A5CBEED8-8D7F-E922-C068-E17354E27628}"/>
          </ac:picMkLst>
        </pc:picChg>
        <pc:picChg chg="add mod">
          <ac:chgData name="孙 亚洲" userId="8cd9835c6ba098f0" providerId="LiveId" clId="{C4E9F509-CD23-4970-81F3-1D106BA913B0}" dt="2023-06-16T07:44:22.556" v="6255" actId="14100"/>
          <ac:picMkLst>
            <pc:docMk/>
            <pc:sldMk cId="2251545567" sldId="304"/>
            <ac:picMk id="23" creationId="{3008B2B8-5A16-AE48-1D0C-588D82C1A362}"/>
          </ac:picMkLst>
        </pc:picChg>
        <pc:picChg chg="mod">
          <ac:chgData name="孙 亚洲" userId="8cd9835c6ba098f0" providerId="LiveId" clId="{C4E9F509-CD23-4970-81F3-1D106BA913B0}" dt="2023-06-16T07:45:35.617" v="6264" actId="1076"/>
          <ac:picMkLst>
            <pc:docMk/>
            <pc:sldMk cId="2251545567" sldId="304"/>
            <ac:picMk id="32" creationId="{F3769C7A-BCF8-0BDC-8B7F-862B91C68B56}"/>
          </ac:picMkLst>
        </pc:picChg>
        <pc:cxnChg chg="del">
          <ac:chgData name="孙 亚洲" userId="8cd9835c6ba098f0" providerId="LiveId" clId="{C4E9F509-CD23-4970-81F3-1D106BA913B0}" dt="2023-06-16T07:41:34.855" v="6219" actId="478"/>
          <ac:cxnSpMkLst>
            <pc:docMk/>
            <pc:sldMk cId="2251545567" sldId="304"/>
            <ac:cxnSpMk id="18" creationId="{EE1932FE-C1D3-C684-D736-0947FEB4888E}"/>
          </ac:cxnSpMkLst>
        </pc:cxnChg>
        <pc:cxnChg chg="del mod">
          <ac:chgData name="孙 亚洲" userId="8cd9835c6ba098f0" providerId="LiveId" clId="{C4E9F509-CD23-4970-81F3-1D106BA913B0}" dt="2023-06-16T07:41:37.644" v="6220" actId="478"/>
          <ac:cxnSpMkLst>
            <pc:docMk/>
            <pc:sldMk cId="2251545567" sldId="304"/>
            <ac:cxnSpMk id="21" creationId="{57C16D08-72DF-5A18-CB9B-9EE111CA314D}"/>
          </ac:cxnSpMkLst>
        </pc:cxnChg>
        <pc:cxnChg chg="del">
          <ac:chgData name="孙 亚洲" userId="8cd9835c6ba098f0" providerId="LiveId" clId="{C4E9F509-CD23-4970-81F3-1D106BA913B0}" dt="2023-06-16T07:41:37.644" v="6220" actId="478"/>
          <ac:cxnSpMkLst>
            <pc:docMk/>
            <pc:sldMk cId="2251545567" sldId="304"/>
            <ac:cxnSpMk id="25" creationId="{3480E6ED-C43E-BF71-6E82-D6D91F563EA0}"/>
          </ac:cxnSpMkLst>
        </pc:cxnChg>
        <pc:cxnChg chg="add del">
          <ac:chgData name="孙 亚洲" userId="8cd9835c6ba098f0" providerId="LiveId" clId="{C4E9F509-CD23-4970-81F3-1D106BA913B0}" dt="2023-06-16T07:44:47.836" v="6257" actId="478"/>
          <ac:cxnSpMkLst>
            <pc:docMk/>
            <pc:sldMk cId="2251545567" sldId="304"/>
            <ac:cxnSpMk id="26" creationId="{4D3689E7-D0A6-4396-D86E-9642702C569D}"/>
          </ac:cxnSpMkLst>
        </pc:cxnChg>
        <pc:cxnChg chg="del">
          <ac:chgData name="孙 亚洲" userId="8cd9835c6ba098f0" providerId="LiveId" clId="{C4E9F509-CD23-4970-81F3-1D106BA913B0}" dt="2023-06-16T07:41:34.855" v="6219" actId="478"/>
          <ac:cxnSpMkLst>
            <pc:docMk/>
            <pc:sldMk cId="2251545567" sldId="304"/>
            <ac:cxnSpMk id="29" creationId="{AB44C7AD-4265-891E-20AB-2E240D662858}"/>
          </ac:cxnSpMkLst>
        </pc:cxnChg>
        <pc:cxnChg chg="del">
          <ac:chgData name="孙 亚洲" userId="8cd9835c6ba098f0" providerId="LiveId" clId="{C4E9F509-CD23-4970-81F3-1D106BA913B0}" dt="2023-06-16T07:41:25.490" v="6217" actId="478"/>
          <ac:cxnSpMkLst>
            <pc:docMk/>
            <pc:sldMk cId="2251545567" sldId="304"/>
            <ac:cxnSpMk id="38" creationId="{077E852B-9D1F-FDAA-20EE-C303AB85B95D}"/>
          </ac:cxnSpMkLst>
        </pc:cxnChg>
        <pc:cxnChg chg="del">
          <ac:chgData name="孙 亚洲" userId="8cd9835c6ba098f0" providerId="LiveId" clId="{C4E9F509-CD23-4970-81F3-1D106BA913B0}" dt="2023-06-16T07:41:25.490" v="6217" actId="478"/>
          <ac:cxnSpMkLst>
            <pc:docMk/>
            <pc:sldMk cId="2251545567" sldId="304"/>
            <ac:cxnSpMk id="39" creationId="{02649348-3DFF-6988-3C85-079585B2FF0A}"/>
          </ac:cxnSpMkLst>
        </pc:cxnChg>
        <pc:cxnChg chg="del">
          <ac:chgData name="孙 亚洲" userId="8cd9835c6ba098f0" providerId="LiveId" clId="{C4E9F509-CD23-4970-81F3-1D106BA913B0}" dt="2023-06-16T07:41:25.490" v="6217" actId="478"/>
          <ac:cxnSpMkLst>
            <pc:docMk/>
            <pc:sldMk cId="2251545567" sldId="304"/>
            <ac:cxnSpMk id="44" creationId="{B1401E44-BCF3-306B-CF55-3D815A3EB080}"/>
          </ac:cxnSpMkLst>
        </pc:cxnChg>
        <pc:cxnChg chg="del">
          <ac:chgData name="孙 亚洲" userId="8cd9835c6ba098f0" providerId="LiveId" clId="{C4E9F509-CD23-4970-81F3-1D106BA913B0}" dt="2023-06-16T07:41:25.490" v="6217" actId="478"/>
          <ac:cxnSpMkLst>
            <pc:docMk/>
            <pc:sldMk cId="2251545567" sldId="304"/>
            <ac:cxnSpMk id="45" creationId="{EF3F2B44-79CD-EABB-F232-E028C7E573F7}"/>
          </ac:cxnSpMkLst>
        </pc:cxnChg>
        <pc:cxnChg chg="del">
          <ac:chgData name="孙 亚洲" userId="8cd9835c6ba098f0" providerId="LiveId" clId="{C4E9F509-CD23-4970-81F3-1D106BA913B0}" dt="2023-06-16T07:41:25.490" v="6217" actId="478"/>
          <ac:cxnSpMkLst>
            <pc:docMk/>
            <pc:sldMk cId="2251545567" sldId="304"/>
            <ac:cxnSpMk id="46" creationId="{E65E1ECC-2466-A692-308F-245052B77C65}"/>
          </ac:cxnSpMkLst>
        </pc:cxnChg>
        <pc:cxnChg chg="del">
          <ac:chgData name="孙 亚洲" userId="8cd9835c6ba098f0" providerId="LiveId" clId="{C4E9F509-CD23-4970-81F3-1D106BA913B0}" dt="2023-06-16T07:41:25.490" v="6217" actId="478"/>
          <ac:cxnSpMkLst>
            <pc:docMk/>
            <pc:sldMk cId="2251545567" sldId="304"/>
            <ac:cxnSpMk id="49" creationId="{B4BD6C2E-5457-17ED-24F9-529DD9AB518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035A98-49FD-4F1F-8A0F-F08609F3ED3A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83C6EFCB-E8AC-4F83-B6E2-BCE97464A788}">
      <dgm:prSet phldrT="[文本]"/>
      <dgm:spPr/>
      <dgm:t>
        <a:bodyPr/>
        <a:lstStyle/>
        <a:p>
          <a:r>
            <a:rPr lang="en-US" altLang="zh-CN" dirty="0"/>
            <a:t>U</a:t>
          </a:r>
          <a:endParaRPr lang="zh-CN" altLang="en-US" dirty="0"/>
        </a:p>
      </dgm:t>
    </dgm:pt>
    <dgm:pt modelId="{23230427-FF3D-4A21-A11A-1ECC8E75C8E3}" type="parTrans" cxnId="{C24191E7-5D50-43DA-9288-EB69BFA5AA3C}">
      <dgm:prSet/>
      <dgm:spPr/>
      <dgm:t>
        <a:bodyPr/>
        <a:lstStyle/>
        <a:p>
          <a:endParaRPr lang="zh-CN" altLang="en-US"/>
        </a:p>
      </dgm:t>
    </dgm:pt>
    <dgm:pt modelId="{726EA237-D38D-4CBD-91AF-21E2FCF00409}" type="sibTrans" cxnId="{C24191E7-5D50-43DA-9288-EB69BFA5AA3C}">
      <dgm:prSet/>
      <dgm:spPr/>
      <dgm:t>
        <a:bodyPr/>
        <a:lstStyle/>
        <a:p>
          <a:endParaRPr lang="zh-CN" altLang="en-US"/>
        </a:p>
      </dgm:t>
    </dgm:pt>
    <dgm:pt modelId="{952A9024-9310-46B4-BD39-21F8C670EAC9}">
      <dgm:prSet phldrT="[文本]"/>
      <dgm:spPr/>
      <dgm:t>
        <a:bodyPr/>
        <a:lstStyle/>
        <a:p>
          <a:r>
            <a:rPr lang="en-US" altLang="zh-CN" dirty="0"/>
            <a:t>V</a:t>
          </a:r>
          <a:endParaRPr lang="zh-CN" altLang="en-US" dirty="0"/>
        </a:p>
      </dgm:t>
    </dgm:pt>
    <dgm:pt modelId="{E6EB1ADC-77D4-4D16-AFAF-0C70AC2E7B56}" type="parTrans" cxnId="{EBAC81BD-6BB9-4929-AC4E-601E9C767F84}">
      <dgm:prSet/>
      <dgm:spPr/>
      <dgm:t>
        <a:bodyPr/>
        <a:lstStyle/>
        <a:p>
          <a:endParaRPr lang="zh-CN" altLang="en-US"/>
        </a:p>
      </dgm:t>
    </dgm:pt>
    <dgm:pt modelId="{8DA2ABA6-58C0-4CEC-A018-D12CC62747B7}" type="sibTrans" cxnId="{EBAC81BD-6BB9-4929-AC4E-601E9C767F84}">
      <dgm:prSet/>
      <dgm:spPr/>
      <dgm:t>
        <a:bodyPr/>
        <a:lstStyle/>
        <a:p>
          <a:endParaRPr lang="zh-CN" altLang="en-US"/>
        </a:p>
      </dgm:t>
    </dgm:pt>
    <dgm:pt modelId="{2C945691-C767-4590-8DD1-6778AB5AFD2E}">
      <dgm:prSet phldrT="[文本]"/>
      <dgm:spPr/>
      <dgm:t>
        <a:bodyPr/>
        <a:lstStyle/>
        <a:p>
          <a:r>
            <a:rPr lang="en-US" altLang="zh-CN" dirty="0"/>
            <a:t>X’</a:t>
          </a:r>
          <a:endParaRPr lang="zh-CN" altLang="en-US" dirty="0"/>
        </a:p>
      </dgm:t>
    </dgm:pt>
    <dgm:pt modelId="{B6D93F74-67B5-4FD1-B354-EBD19F798F3D}" type="parTrans" cxnId="{7ADACAF1-AC68-44C9-8236-7F6A98D69231}">
      <dgm:prSet/>
      <dgm:spPr/>
      <dgm:t>
        <a:bodyPr/>
        <a:lstStyle/>
        <a:p>
          <a:endParaRPr lang="zh-CN" altLang="en-US"/>
        </a:p>
      </dgm:t>
    </dgm:pt>
    <dgm:pt modelId="{DEFA2FD6-8397-438E-8F66-63963CA9D87A}" type="sibTrans" cxnId="{7ADACAF1-AC68-44C9-8236-7F6A98D69231}">
      <dgm:prSet/>
      <dgm:spPr/>
      <dgm:t>
        <a:bodyPr/>
        <a:lstStyle/>
        <a:p>
          <a:endParaRPr lang="zh-CN" altLang="en-US"/>
        </a:p>
      </dgm:t>
    </dgm:pt>
    <dgm:pt modelId="{6767965B-53CC-47C4-AAB9-BC807AD81767}" type="pres">
      <dgm:prSet presAssocID="{E2035A98-49FD-4F1F-8A0F-F08609F3ED3A}" presName="Name0" presStyleCnt="0">
        <dgm:presLayoutVars>
          <dgm:dir/>
          <dgm:resizeHandles val="exact"/>
        </dgm:presLayoutVars>
      </dgm:prSet>
      <dgm:spPr/>
    </dgm:pt>
    <dgm:pt modelId="{D6ADA7E3-83C5-40D7-B98D-5708E38A0F67}" type="pres">
      <dgm:prSet presAssocID="{E2035A98-49FD-4F1F-8A0F-F08609F3ED3A}" presName="vNodes" presStyleCnt="0"/>
      <dgm:spPr/>
    </dgm:pt>
    <dgm:pt modelId="{ABAE061B-76B6-449B-B964-7C1EFF10981F}" type="pres">
      <dgm:prSet presAssocID="{83C6EFCB-E8AC-4F83-B6E2-BCE97464A788}" presName="node" presStyleLbl="node1" presStyleIdx="0" presStyleCnt="3">
        <dgm:presLayoutVars>
          <dgm:bulletEnabled val="1"/>
        </dgm:presLayoutVars>
      </dgm:prSet>
      <dgm:spPr/>
    </dgm:pt>
    <dgm:pt modelId="{007BF62C-306E-45D3-9972-BC86B70DB02E}" type="pres">
      <dgm:prSet presAssocID="{726EA237-D38D-4CBD-91AF-21E2FCF00409}" presName="spacerT" presStyleCnt="0"/>
      <dgm:spPr/>
    </dgm:pt>
    <dgm:pt modelId="{E618405F-0F61-4C42-A15E-4E2747EE45CB}" type="pres">
      <dgm:prSet presAssocID="{726EA237-D38D-4CBD-91AF-21E2FCF00409}" presName="sibTrans" presStyleLbl="sibTrans2D1" presStyleIdx="0" presStyleCnt="2"/>
      <dgm:spPr/>
    </dgm:pt>
    <dgm:pt modelId="{3972DCC0-222A-46D8-B35B-40B73B204773}" type="pres">
      <dgm:prSet presAssocID="{726EA237-D38D-4CBD-91AF-21E2FCF00409}" presName="spacerB" presStyleCnt="0"/>
      <dgm:spPr/>
    </dgm:pt>
    <dgm:pt modelId="{97EBBCC4-6BC8-477F-9C61-A6A6890219FC}" type="pres">
      <dgm:prSet presAssocID="{952A9024-9310-46B4-BD39-21F8C670EAC9}" presName="node" presStyleLbl="node1" presStyleIdx="1" presStyleCnt="3">
        <dgm:presLayoutVars>
          <dgm:bulletEnabled val="1"/>
        </dgm:presLayoutVars>
      </dgm:prSet>
      <dgm:spPr/>
    </dgm:pt>
    <dgm:pt modelId="{571449B9-47B1-4F9D-91D4-B273B6CFF915}" type="pres">
      <dgm:prSet presAssocID="{E2035A98-49FD-4F1F-8A0F-F08609F3ED3A}" presName="sibTransLast" presStyleLbl="sibTrans2D1" presStyleIdx="1" presStyleCnt="2"/>
      <dgm:spPr/>
    </dgm:pt>
    <dgm:pt modelId="{BD6F93DE-40CA-40BA-A1AD-383290AD8410}" type="pres">
      <dgm:prSet presAssocID="{E2035A98-49FD-4F1F-8A0F-F08609F3ED3A}" presName="connectorText" presStyleLbl="sibTrans2D1" presStyleIdx="1" presStyleCnt="2"/>
      <dgm:spPr/>
    </dgm:pt>
    <dgm:pt modelId="{BF606C3F-C615-482B-8363-0D3F741A1064}" type="pres">
      <dgm:prSet presAssocID="{E2035A98-49FD-4F1F-8A0F-F08609F3ED3A}" presName="lastNode" presStyleLbl="node1" presStyleIdx="2" presStyleCnt="3" custScaleX="49026" custScaleY="48674">
        <dgm:presLayoutVars>
          <dgm:bulletEnabled val="1"/>
        </dgm:presLayoutVars>
      </dgm:prSet>
      <dgm:spPr/>
    </dgm:pt>
  </dgm:ptLst>
  <dgm:cxnLst>
    <dgm:cxn modelId="{E5BF9F16-F3D9-40B4-8AC8-1853B7690240}" type="presOf" srcId="{8DA2ABA6-58C0-4CEC-A018-D12CC62747B7}" destId="{BD6F93DE-40CA-40BA-A1AD-383290AD8410}" srcOrd="1" destOrd="0" presId="urn:microsoft.com/office/officeart/2005/8/layout/equation2"/>
    <dgm:cxn modelId="{2D58873C-A118-4B8F-8BCA-DD0A67A2BA6F}" type="presOf" srcId="{8DA2ABA6-58C0-4CEC-A018-D12CC62747B7}" destId="{571449B9-47B1-4F9D-91D4-B273B6CFF915}" srcOrd="0" destOrd="0" presId="urn:microsoft.com/office/officeart/2005/8/layout/equation2"/>
    <dgm:cxn modelId="{69374065-6E52-4482-8371-311AF156D0C8}" type="presOf" srcId="{952A9024-9310-46B4-BD39-21F8C670EAC9}" destId="{97EBBCC4-6BC8-477F-9C61-A6A6890219FC}" srcOrd="0" destOrd="0" presId="urn:microsoft.com/office/officeart/2005/8/layout/equation2"/>
    <dgm:cxn modelId="{805DCF46-42AB-4F24-90CD-01ECCE4CA074}" type="presOf" srcId="{83C6EFCB-E8AC-4F83-B6E2-BCE97464A788}" destId="{ABAE061B-76B6-449B-B964-7C1EFF10981F}" srcOrd="0" destOrd="0" presId="urn:microsoft.com/office/officeart/2005/8/layout/equation2"/>
    <dgm:cxn modelId="{843BE568-E720-4E15-9EB6-F6EA8AE02644}" type="presOf" srcId="{2C945691-C767-4590-8DD1-6778AB5AFD2E}" destId="{BF606C3F-C615-482B-8363-0D3F741A1064}" srcOrd="0" destOrd="0" presId="urn:microsoft.com/office/officeart/2005/8/layout/equation2"/>
    <dgm:cxn modelId="{EBAC81BD-6BB9-4929-AC4E-601E9C767F84}" srcId="{E2035A98-49FD-4F1F-8A0F-F08609F3ED3A}" destId="{952A9024-9310-46B4-BD39-21F8C670EAC9}" srcOrd="1" destOrd="0" parTransId="{E6EB1ADC-77D4-4D16-AFAF-0C70AC2E7B56}" sibTransId="{8DA2ABA6-58C0-4CEC-A018-D12CC62747B7}"/>
    <dgm:cxn modelId="{2AC51AC4-490B-41CB-8909-D6562C3F8D2A}" type="presOf" srcId="{726EA237-D38D-4CBD-91AF-21E2FCF00409}" destId="{E618405F-0F61-4C42-A15E-4E2747EE45CB}" srcOrd="0" destOrd="0" presId="urn:microsoft.com/office/officeart/2005/8/layout/equation2"/>
    <dgm:cxn modelId="{E13BFBC6-942F-49E1-B3DC-FAE31A0E79F9}" type="presOf" srcId="{E2035A98-49FD-4F1F-8A0F-F08609F3ED3A}" destId="{6767965B-53CC-47C4-AAB9-BC807AD81767}" srcOrd="0" destOrd="0" presId="urn:microsoft.com/office/officeart/2005/8/layout/equation2"/>
    <dgm:cxn modelId="{C24191E7-5D50-43DA-9288-EB69BFA5AA3C}" srcId="{E2035A98-49FD-4F1F-8A0F-F08609F3ED3A}" destId="{83C6EFCB-E8AC-4F83-B6E2-BCE97464A788}" srcOrd="0" destOrd="0" parTransId="{23230427-FF3D-4A21-A11A-1ECC8E75C8E3}" sibTransId="{726EA237-D38D-4CBD-91AF-21E2FCF00409}"/>
    <dgm:cxn modelId="{7ADACAF1-AC68-44C9-8236-7F6A98D69231}" srcId="{E2035A98-49FD-4F1F-8A0F-F08609F3ED3A}" destId="{2C945691-C767-4590-8DD1-6778AB5AFD2E}" srcOrd="2" destOrd="0" parTransId="{B6D93F74-67B5-4FD1-B354-EBD19F798F3D}" sibTransId="{DEFA2FD6-8397-438E-8F66-63963CA9D87A}"/>
    <dgm:cxn modelId="{5EC72055-8D00-46DA-9BF4-486852EC62AC}" type="presParOf" srcId="{6767965B-53CC-47C4-AAB9-BC807AD81767}" destId="{D6ADA7E3-83C5-40D7-B98D-5708E38A0F67}" srcOrd="0" destOrd="0" presId="urn:microsoft.com/office/officeart/2005/8/layout/equation2"/>
    <dgm:cxn modelId="{5B127D15-94BC-4503-935C-D5A8F8712097}" type="presParOf" srcId="{D6ADA7E3-83C5-40D7-B98D-5708E38A0F67}" destId="{ABAE061B-76B6-449B-B964-7C1EFF10981F}" srcOrd="0" destOrd="0" presId="urn:microsoft.com/office/officeart/2005/8/layout/equation2"/>
    <dgm:cxn modelId="{7A3714BC-E748-499C-B5FC-4B8D99C53E84}" type="presParOf" srcId="{D6ADA7E3-83C5-40D7-B98D-5708E38A0F67}" destId="{007BF62C-306E-45D3-9972-BC86B70DB02E}" srcOrd="1" destOrd="0" presId="urn:microsoft.com/office/officeart/2005/8/layout/equation2"/>
    <dgm:cxn modelId="{8C3099B7-29A2-4DAE-B1D2-3E2ECE6C2336}" type="presParOf" srcId="{D6ADA7E3-83C5-40D7-B98D-5708E38A0F67}" destId="{E618405F-0F61-4C42-A15E-4E2747EE45CB}" srcOrd="2" destOrd="0" presId="urn:microsoft.com/office/officeart/2005/8/layout/equation2"/>
    <dgm:cxn modelId="{C45C5CFE-8C39-4C1E-8153-AC4C126DEDA6}" type="presParOf" srcId="{D6ADA7E3-83C5-40D7-B98D-5708E38A0F67}" destId="{3972DCC0-222A-46D8-B35B-40B73B204773}" srcOrd="3" destOrd="0" presId="urn:microsoft.com/office/officeart/2005/8/layout/equation2"/>
    <dgm:cxn modelId="{A0FB2003-1A9B-4E23-B9F9-9E8955C7B9DC}" type="presParOf" srcId="{D6ADA7E3-83C5-40D7-B98D-5708E38A0F67}" destId="{97EBBCC4-6BC8-477F-9C61-A6A6890219FC}" srcOrd="4" destOrd="0" presId="urn:microsoft.com/office/officeart/2005/8/layout/equation2"/>
    <dgm:cxn modelId="{B0BCE7AC-E4B4-4DFA-B855-3D7CD0C077EB}" type="presParOf" srcId="{6767965B-53CC-47C4-AAB9-BC807AD81767}" destId="{571449B9-47B1-4F9D-91D4-B273B6CFF915}" srcOrd="1" destOrd="0" presId="urn:microsoft.com/office/officeart/2005/8/layout/equation2"/>
    <dgm:cxn modelId="{9C7A0EAC-7A85-4853-AD1B-93802516C49F}" type="presParOf" srcId="{571449B9-47B1-4F9D-91D4-B273B6CFF915}" destId="{BD6F93DE-40CA-40BA-A1AD-383290AD8410}" srcOrd="0" destOrd="0" presId="urn:microsoft.com/office/officeart/2005/8/layout/equation2"/>
    <dgm:cxn modelId="{6A09B758-7E4F-4E51-9657-304CF31317E2}" type="presParOf" srcId="{6767965B-53CC-47C4-AAB9-BC807AD81767}" destId="{BF606C3F-C615-482B-8363-0D3F741A106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E061B-76B6-449B-B964-7C1EFF10981F}">
      <dsp:nvSpPr>
        <dsp:cNvPr id="0" name=""/>
        <dsp:cNvSpPr/>
      </dsp:nvSpPr>
      <dsp:spPr>
        <a:xfrm>
          <a:off x="1002373" y="411"/>
          <a:ext cx="813676" cy="8136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U</a:t>
          </a:r>
          <a:endParaRPr lang="zh-CN" altLang="en-US" sz="3100" kern="1200" dirty="0"/>
        </a:p>
      </dsp:txBody>
      <dsp:txXfrm>
        <a:off x="1121533" y="119571"/>
        <a:ext cx="575356" cy="575356"/>
      </dsp:txXfrm>
    </dsp:sp>
    <dsp:sp modelId="{E618405F-0F61-4C42-A15E-4E2747EE45CB}">
      <dsp:nvSpPr>
        <dsp:cNvPr id="0" name=""/>
        <dsp:cNvSpPr/>
      </dsp:nvSpPr>
      <dsp:spPr>
        <a:xfrm>
          <a:off x="1173246" y="880157"/>
          <a:ext cx="471932" cy="47193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235801" y="1060624"/>
        <a:ext cx="346822" cy="110998"/>
      </dsp:txXfrm>
    </dsp:sp>
    <dsp:sp modelId="{97EBBCC4-6BC8-477F-9C61-A6A6890219FC}">
      <dsp:nvSpPr>
        <dsp:cNvPr id="0" name=""/>
        <dsp:cNvSpPr/>
      </dsp:nvSpPr>
      <dsp:spPr>
        <a:xfrm>
          <a:off x="1002373" y="1418160"/>
          <a:ext cx="813676" cy="8136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V</a:t>
          </a:r>
          <a:endParaRPr lang="zh-CN" altLang="en-US" sz="3100" kern="1200" dirty="0"/>
        </a:p>
      </dsp:txBody>
      <dsp:txXfrm>
        <a:off x="1121533" y="1537320"/>
        <a:ext cx="575356" cy="575356"/>
      </dsp:txXfrm>
    </dsp:sp>
    <dsp:sp modelId="{571449B9-47B1-4F9D-91D4-B273B6CFF915}">
      <dsp:nvSpPr>
        <dsp:cNvPr id="0" name=""/>
        <dsp:cNvSpPr/>
      </dsp:nvSpPr>
      <dsp:spPr>
        <a:xfrm>
          <a:off x="1938101" y="964780"/>
          <a:ext cx="258749" cy="302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938101" y="1025317"/>
        <a:ext cx="181124" cy="181613"/>
      </dsp:txXfrm>
    </dsp:sp>
    <dsp:sp modelId="{BF606C3F-C615-482B-8363-0D3F741A1064}">
      <dsp:nvSpPr>
        <dsp:cNvPr id="0" name=""/>
        <dsp:cNvSpPr/>
      </dsp:nvSpPr>
      <dsp:spPr>
        <a:xfrm>
          <a:off x="2304256" y="720075"/>
          <a:ext cx="797825" cy="792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X’</a:t>
          </a:r>
          <a:endParaRPr lang="zh-CN" altLang="en-US" sz="3000" kern="1200" dirty="0"/>
        </a:p>
      </dsp:txBody>
      <dsp:txXfrm>
        <a:off x="2421095" y="836075"/>
        <a:ext cx="564147" cy="560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3D41F-BAB7-4115-8650-B719E9630E53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3CAE1-D769-4685-8046-CF005D8D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6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6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1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2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5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75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73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7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3CAE1-D769-4685-8046-CF005D8DBF1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0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1AD17-E8F4-455B-2CFF-D036C21BA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C55CA9-06C1-448D-ED2E-328C6AFC3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DDBDED-20DB-A002-8F89-38E16446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BE333B-3C08-64C9-1BA0-0C185B05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E46CD9-9864-5BCD-45A9-0BBFDBC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77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1141C-E3D2-89F5-FB7C-85C3E305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A0C59D-902B-7685-7795-62C74A104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F9332-D4AF-AD18-3DFA-29336086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4E343-DE7B-BC54-F91B-7BC129E5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3E0343-38B2-58EF-9E04-4761BF21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5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874884-8BDC-C0CF-6054-01864A481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F9EE83-EB4B-3028-2BAD-4CED34408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B175F-AEFD-D0E9-AEA7-3B2469E2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A16FB1-CEBF-AE61-16C2-B87ADA50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E3C5C-785D-23A9-1EF5-89BD6F1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9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A5FC4-15D1-5010-1118-53C5432A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0C391-9D35-889B-5622-FF9E44A3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0039E-DB15-45AD-D80D-4944A684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C3FA7-59A1-4166-8DCA-19F499C4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6D05F-989E-5ACE-BA6F-9F21B248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04384-607E-F4E7-9F41-FE5CD330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F491C-E726-DB97-1CB0-B76A7C649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8E299D-8FCA-CAA7-3C9F-09C67A2B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156643-AF2A-6739-7EF1-FDEE6DB9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8F39C4-904D-F16D-8EBE-3925D1CA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DBBA-2E06-BC57-52AA-0F96ADA0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CAC8E-E3FA-07AE-C9BF-F05043BF4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5E02E6-13EA-DD7B-55B1-B4657B770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C6E978-1893-F881-B425-9BFCC8DC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343C3-58EC-07F7-927D-270B9E6E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9FA30-7A9B-2062-4E6F-4ACB7CE7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91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4D47C-75FF-2F6D-E1CB-4A7FEA18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A7EEA8-4221-E879-B337-3AAE92A4C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85C529-33F3-B2AB-57F7-4EE2FEE8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2CE4CC-3390-5EF7-368B-A7E4928D2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60C627-ADF0-06C0-5B12-102127C20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4B7038-0AC8-181C-7D47-1449ADCE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1058FC-8565-B4C1-C3E3-EC0F5AF6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36F1AA-4A11-B0D0-9988-C7FC2AF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4A126-E964-4E8E-6095-1C4A28CC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4BE97C-71FD-1F41-D47D-EE72D8B1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565B6B-EDAB-C847-A518-82B8D322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81CF79-A016-0926-D693-6E5D4C95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35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857FC2-3AB0-DD84-B970-C132085B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2514D0-A29D-2CFC-55FC-0263E61C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A5401-8E35-43CD-AA64-DB4A77BE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1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7F318-5B5C-7F5C-C93E-EFEB154F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78EAC-D1BC-1B88-B54D-3D1EA389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E6991-9921-E332-E8E3-41DB4BAA2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1575BC-7004-ADA2-BA9D-BAFB6E98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CB73F-77F0-CCB0-CEFB-09024BD6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B3FE5D-107B-215C-1067-1B94D67D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C4BCA-F4AC-4E18-B6D5-5A50D6C0A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5C23D3-0986-AEED-A004-B72D4557F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2498CE-A518-788B-588B-0C222A9D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AC6C46-0234-3267-C536-B62F0E0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FD745E-7D8E-6ACF-789A-F598C593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D0929B-F713-4685-1623-FC79129B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12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D42386-BF51-694B-2840-F2D6A11E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7EF2AF-F628-1F51-311A-B18BBEF39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48619-7B72-9B2F-B8D0-0878B9B21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E2438-2791-40A3-840C-EB7EE80A9B81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55CD4-5004-E5BC-E320-C09069737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9CECCE-1D26-12FB-D7EB-A38E78FE1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73F03-47E7-479C-9F74-5CAFDC1AF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10.png"/><Relationship Id="rId4" Type="http://schemas.openxmlformats.org/officeDocument/2006/relationships/image" Target="../media/image5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00.png"/><Relationship Id="rId4" Type="http://schemas.openxmlformats.org/officeDocument/2006/relationships/diagramData" Target="../diagrams/data1.xml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6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50.png"/><Relationship Id="rId10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50.png"/><Relationship Id="rId5" Type="http://schemas.openxmlformats.org/officeDocument/2006/relationships/image" Target="../media/image240.png"/><Relationship Id="rId10" Type="http://schemas.openxmlformats.org/officeDocument/2006/relationships/image" Target="../media/image34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C26E8-E832-CA31-712F-D55F02E6F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HIRFL-CSR</a:t>
            </a:r>
            <a:r>
              <a:rPr lang="zh-CN" altLang="en-US" dirty="0"/>
              <a:t>外靶装置上高重子密度核物质性质实验研究数据分析进展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278D9D-79DE-5329-1D55-DE4BEF065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孙亚洲</a:t>
            </a:r>
            <a:endParaRPr lang="en-US" altLang="zh-CN" dirty="0"/>
          </a:p>
          <a:p>
            <a:r>
              <a:rPr lang="en-US" altLang="zh-CN" dirty="0"/>
              <a:t>Jun., 2023</a:t>
            </a:r>
          </a:p>
          <a:p>
            <a:r>
              <a:rPr lang="zh-CN" altLang="en-US" dirty="0"/>
              <a:t>广州</a:t>
            </a:r>
            <a:endParaRPr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ACF183-945F-A457-5A6A-CD8808B3E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988" b="-1068"/>
          <a:stretch/>
        </p:blipFill>
        <p:spPr bwMode="auto">
          <a:xfrm>
            <a:off x="0" y="6169157"/>
            <a:ext cx="4802634" cy="68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36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E2C06A-A58F-02CF-CE49-5446BD837E96}"/>
              </a:ext>
            </a:extLst>
          </p:cNvPr>
          <p:cNvCxnSpPr/>
          <p:nvPr/>
        </p:nvCxnSpPr>
        <p:spPr>
          <a:xfrm>
            <a:off x="4079776" y="2708920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96FEBAC-6990-261F-C20C-D97F5272F1AF}"/>
              </a:ext>
            </a:extLst>
          </p:cNvPr>
          <p:cNvCxnSpPr/>
          <p:nvPr/>
        </p:nvCxnSpPr>
        <p:spPr>
          <a:xfrm flipV="1">
            <a:off x="7752184" y="188640"/>
            <a:ext cx="0" cy="540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47C22DC-A186-B20D-5B13-ED12EB33B9E1}"/>
              </a:ext>
            </a:extLst>
          </p:cNvPr>
          <p:cNvSpPr/>
          <p:nvPr/>
        </p:nvSpPr>
        <p:spPr>
          <a:xfrm>
            <a:off x="6888088" y="1556792"/>
            <a:ext cx="1728192" cy="2376264"/>
          </a:xfrm>
          <a:prstGeom prst="rect">
            <a:avLst/>
          </a:prstGeom>
          <a:solidFill>
            <a:srgbClr val="FFFF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55EBBA14-7547-B8F5-B227-3811CF3BBB6C}"/>
              </a:ext>
            </a:extLst>
          </p:cNvPr>
          <p:cNvSpPr txBox="1"/>
          <p:nvPr/>
        </p:nvSpPr>
        <p:spPr>
          <a:xfrm>
            <a:off x="11136560" y="2780928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5C6F5B3D-19FF-874A-9E6A-9A45F1055CE2}"/>
              </a:ext>
            </a:extLst>
          </p:cNvPr>
          <p:cNvSpPr txBox="1"/>
          <p:nvPr/>
        </p:nvSpPr>
        <p:spPr>
          <a:xfrm>
            <a:off x="7818622" y="33265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546BDB2-4EEC-3BB6-444F-BD5CFBCC2627}"/>
              </a:ext>
            </a:extLst>
          </p:cNvPr>
          <p:cNvCxnSpPr/>
          <p:nvPr/>
        </p:nvCxnSpPr>
        <p:spPr>
          <a:xfrm>
            <a:off x="8601521" y="2204864"/>
            <a:ext cx="2551832" cy="1413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C89F0BE-0E10-AE3B-D3BA-792910DF987D}"/>
              </a:ext>
            </a:extLst>
          </p:cNvPr>
          <p:cNvCxnSpPr/>
          <p:nvPr/>
        </p:nvCxnSpPr>
        <p:spPr>
          <a:xfrm flipV="1">
            <a:off x="4267501" y="2083490"/>
            <a:ext cx="2647503" cy="887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弧形 52">
            <a:extLst>
              <a:ext uri="{FF2B5EF4-FFF2-40B4-BE49-F238E27FC236}">
                <a16:creationId xmlns:a16="http://schemas.microsoft.com/office/drawing/2014/main" id="{86092BE7-1304-928F-9447-816581ED7922}"/>
              </a:ext>
            </a:extLst>
          </p:cNvPr>
          <p:cNvSpPr/>
          <p:nvPr/>
        </p:nvSpPr>
        <p:spPr>
          <a:xfrm rot="12832091" flipV="1">
            <a:off x="5222069" y="2071567"/>
            <a:ext cx="5193108" cy="4677419"/>
          </a:xfrm>
          <a:prstGeom prst="arc">
            <a:avLst>
              <a:gd name="adj1" fmla="val 17039783"/>
              <a:gd name="adj2" fmla="val 1954872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EDED86B-B7CB-BE8A-5992-D60A63ED1B94}"/>
              </a:ext>
            </a:extLst>
          </p:cNvPr>
          <p:cNvSpPr/>
          <p:nvPr/>
        </p:nvSpPr>
        <p:spPr>
          <a:xfrm>
            <a:off x="5375920" y="2536991"/>
            <a:ext cx="72008" cy="819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76F4EAE-21C7-F427-BEF3-28A4F7D2806D}"/>
              </a:ext>
            </a:extLst>
          </p:cNvPr>
          <p:cNvSpPr/>
          <p:nvPr/>
        </p:nvSpPr>
        <p:spPr>
          <a:xfrm>
            <a:off x="5375920" y="2132856"/>
            <a:ext cx="72008" cy="940750"/>
          </a:xfrm>
          <a:prstGeom prst="rect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218F9A1D-6AF5-AE82-7C02-0E7AACA06259}"/>
              </a:ext>
            </a:extLst>
          </p:cNvPr>
          <p:cNvSpPr txBox="1"/>
          <p:nvPr/>
        </p:nvSpPr>
        <p:spPr>
          <a:xfrm>
            <a:off x="4872523" y="3126192"/>
            <a:ext cx="70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Target</a:t>
            </a:r>
            <a:endParaRPr lang="zh-CN" altLang="en-US" sz="1600" dirty="0"/>
          </a:p>
        </p:txBody>
      </p:sp>
      <p:sp>
        <p:nvSpPr>
          <p:cNvPr id="57" name="TextBox 14">
            <a:extLst>
              <a:ext uri="{FF2B5EF4-FFF2-40B4-BE49-F238E27FC236}">
                <a16:creationId xmlns:a16="http://schemas.microsoft.com/office/drawing/2014/main" id="{942E8B4B-7DC8-378F-49B2-566EB5F82833}"/>
              </a:ext>
            </a:extLst>
          </p:cNvPr>
          <p:cNvSpPr txBox="1"/>
          <p:nvPr/>
        </p:nvSpPr>
        <p:spPr>
          <a:xfrm>
            <a:off x="5447073" y="26595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(z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, x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53274EED-5534-7CF6-BF4C-07D8A84261E4}"/>
              </a:ext>
            </a:extLst>
          </p:cNvPr>
          <p:cNvSpPr txBox="1"/>
          <p:nvPr/>
        </p:nvSpPr>
        <p:spPr>
          <a:xfrm>
            <a:off x="5995530" y="170080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, x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33641B3-E5DB-2679-2F2B-D3898F06CD68}"/>
              </a:ext>
            </a:extLst>
          </p:cNvPr>
          <p:cNvSpPr/>
          <p:nvPr/>
        </p:nvSpPr>
        <p:spPr>
          <a:xfrm>
            <a:off x="6842996" y="2030746"/>
            <a:ext cx="72008" cy="819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BF876A56-05FD-51BF-A008-8773DBDDD045}"/>
              </a:ext>
            </a:extLst>
          </p:cNvPr>
          <p:cNvSpPr/>
          <p:nvPr/>
        </p:nvSpPr>
        <p:spPr>
          <a:xfrm>
            <a:off x="8560152" y="2163594"/>
            <a:ext cx="72008" cy="819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18">
            <a:extLst>
              <a:ext uri="{FF2B5EF4-FFF2-40B4-BE49-F238E27FC236}">
                <a16:creationId xmlns:a16="http://schemas.microsoft.com/office/drawing/2014/main" id="{6EDC206B-D825-DCFB-8024-7C8E1D2A105B}"/>
              </a:ext>
            </a:extLst>
          </p:cNvPr>
          <p:cNvSpPr txBox="1"/>
          <p:nvPr/>
        </p:nvSpPr>
        <p:spPr>
          <a:xfrm>
            <a:off x="8587818" y="191683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, x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59063165-CD7B-C267-839F-7C728F35AD79}"/>
              </a:ext>
            </a:extLst>
          </p:cNvPr>
          <p:cNvSpPr txBox="1"/>
          <p:nvPr/>
        </p:nvSpPr>
        <p:spPr>
          <a:xfrm>
            <a:off x="9508838" y="3392995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l</a:t>
            </a:r>
            <a:r>
              <a:rPr lang="en-US" altLang="zh-CN" i="1" baseline="-25000" dirty="0"/>
              <a:t>out</a:t>
            </a:r>
            <a:r>
              <a:rPr lang="en-US" altLang="zh-CN" dirty="0"/>
              <a:t>: x=</a:t>
            </a:r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z+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63" name="TextBox 20">
            <a:extLst>
              <a:ext uri="{FF2B5EF4-FFF2-40B4-BE49-F238E27FC236}">
                <a16:creationId xmlns:a16="http://schemas.microsoft.com/office/drawing/2014/main" id="{8C9BE9ED-FAE3-7818-2D2B-B084A0D3C6C7}"/>
              </a:ext>
            </a:extLst>
          </p:cNvPr>
          <p:cNvSpPr txBox="1"/>
          <p:nvPr/>
        </p:nvSpPr>
        <p:spPr>
          <a:xfrm>
            <a:off x="7431970" y="23488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C4A1BBE0-15AF-F3D3-08AF-C9F5265DB12A}"/>
              </a:ext>
            </a:extLst>
          </p:cNvPr>
          <p:cNvCxnSpPr>
            <a:stCxn id="60" idx="6"/>
          </p:cNvCxnSpPr>
          <p:nvPr/>
        </p:nvCxnSpPr>
        <p:spPr>
          <a:xfrm flipH="1">
            <a:off x="7218998" y="2204554"/>
            <a:ext cx="1413162" cy="25925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2F451E0-A199-645F-BF50-3E23B098E25C}"/>
              </a:ext>
            </a:extLst>
          </p:cNvPr>
          <p:cNvCxnSpPr>
            <a:cxnSpLocks/>
          </p:cNvCxnSpPr>
          <p:nvPr/>
        </p:nvCxnSpPr>
        <p:spPr>
          <a:xfrm flipH="1">
            <a:off x="5874707" y="1021376"/>
            <a:ext cx="4240060" cy="140880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23">
            <a:extLst>
              <a:ext uri="{FF2B5EF4-FFF2-40B4-BE49-F238E27FC236}">
                <a16:creationId xmlns:a16="http://schemas.microsoft.com/office/drawing/2014/main" id="{F3262E29-C302-A064-49F2-B1768FCB7E00}"/>
              </a:ext>
            </a:extLst>
          </p:cNvPr>
          <p:cNvSpPr txBox="1"/>
          <p:nvPr/>
        </p:nvSpPr>
        <p:spPr>
          <a:xfrm>
            <a:off x="7766245" y="131739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</a:t>
            </a:r>
            <a:r>
              <a:rPr lang="en-US" altLang="zh-CN" baseline="-25000" dirty="0" err="1"/>
              <a:t>h</a:t>
            </a:r>
            <a:r>
              <a:rPr lang="en-US" altLang="zh-CN" dirty="0"/>
              <a:t>(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h</a:t>
            </a:r>
            <a:r>
              <a:rPr lang="en-US" altLang="zh-CN" dirty="0"/>
              <a:t>,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h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5B01694-ACC2-8799-5730-96662EE6259C}"/>
              </a:ext>
            </a:extLst>
          </p:cNvPr>
          <p:cNvSpPr/>
          <p:nvPr/>
        </p:nvSpPr>
        <p:spPr>
          <a:xfrm>
            <a:off x="7564442" y="4077072"/>
            <a:ext cx="72008" cy="819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903A0AE-853A-B3CC-DBEE-6113317588EF}"/>
              </a:ext>
            </a:extLst>
          </p:cNvPr>
          <p:cNvCxnSpPr>
            <a:cxnSpLocks/>
          </p:cNvCxnSpPr>
          <p:nvPr/>
        </p:nvCxnSpPr>
        <p:spPr>
          <a:xfrm flipH="1" flipV="1">
            <a:off x="6915004" y="1221288"/>
            <a:ext cx="2680925" cy="153616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F1C664B6-CE26-DF43-626C-1A4B608910D8}"/>
              </a:ext>
            </a:extLst>
          </p:cNvPr>
          <p:cNvSpPr/>
          <p:nvPr/>
        </p:nvSpPr>
        <p:spPr>
          <a:xfrm rot="17968482">
            <a:off x="8515895" y="2261878"/>
            <a:ext cx="258236" cy="2180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EF2BAB4-6C78-0D1E-3CAB-0C8A0E80C63B}"/>
              </a:ext>
            </a:extLst>
          </p:cNvPr>
          <p:cNvCxnSpPr>
            <a:stCxn id="59" idx="5"/>
          </p:cNvCxnSpPr>
          <p:nvPr/>
        </p:nvCxnSpPr>
        <p:spPr>
          <a:xfrm>
            <a:off x="6904459" y="2100668"/>
            <a:ext cx="1135757" cy="32688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1F2354A1-35BF-80B7-CCE0-E82843BF91FF}"/>
              </a:ext>
            </a:extLst>
          </p:cNvPr>
          <p:cNvSpPr/>
          <p:nvPr/>
        </p:nvSpPr>
        <p:spPr>
          <a:xfrm rot="20395513">
            <a:off x="6689976" y="2147366"/>
            <a:ext cx="245090" cy="20637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2" name="TextBox 29">
            <a:extLst>
              <a:ext uri="{FF2B5EF4-FFF2-40B4-BE49-F238E27FC236}">
                <a16:creationId xmlns:a16="http://schemas.microsoft.com/office/drawing/2014/main" id="{1B81A111-9F80-E066-421C-A1AD9AC4DC60}"/>
              </a:ext>
            </a:extLst>
          </p:cNvPr>
          <p:cNvSpPr txBox="1"/>
          <p:nvPr/>
        </p:nvSpPr>
        <p:spPr>
          <a:xfrm>
            <a:off x="7755652" y="3947706"/>
            <a:ext cx="9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o</a:t>
            </a:r>
            <a:r>
              <a:rPr lang="en-US" altLang="zh-CN" dirty="0"/>
              <a:t>(z</a:t>
            </a:r>
            <a:r>
              <a:rPr lang="en-US" altLang="zh-CN" baseline="-25000" dirty="0"/>
              <a:t>o</a:t>
            </a:r>
            <a:r>
              <a:rPr lang="en-US" altLang="zh-CN" dirty="0"/>
              <a:t>, x</a:t>
            </a:r>
            <a:r>
              <a:rPr lang="en-US" altLang="zh-CN" baseline="-25000" dirty="0"/>
              <a:t>o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927CA072-CAFA-ED81-FC69-650793D07AB1}"/>
              </a:ext>
            </a:extLst>
          </p:cNvPr>
          <p:cNvSpPr txBox="1"/>
          <p:nvPr/>
        </p:nvSpPr>
        <p:spPr>
          <a:xfrm>
            <a:off x="4079776" y="206084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/>
              <a:t>l</a:t>
            </a:r>
            <a:r>
              <a:rPr lang="en-US" altLang="zh-CN" i="1" baseline="-25000" dirty="0" err="1"/>
              <a:t>in</a:t>
            </a:r>
            <a:r>
              <a:rPr lang="en-US" altLang="zh-CN" dirty="0"/>
              <a:t>: x=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z+b</a:t>
            </a:r>
            <a:r>
              <a:rPr lang="en-US" altLang="zh-CN" baseline="-25000" dirty="0" err="1"/>
              <a:t>i</a:t>
            </a:r>
            <a:endParaRPr lang="zh-CN" altLang="en-US" baseline="-250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B0804261-ED65-9BEC-3104-9AFDF1FAC0C0}"/>
              </a:ext>
            </a:extLst>
          </p:cNvPr>
          <p:cNvSpPr/>
          <p:nvPr/>
        </p:nvSpPr>
        <p:spPr>
          <a:xfrm>
            <a:off x="7812593" y="1717679"/>
            <a:ext cx="72008" cy="8191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弧形 74">
            <a:extLst>
              <a:ext uri="{FF2B5EF4-FFF2-40B4-BE49-F238E27FC236}">
                <a16:creationId xmlns:a16="http://schemas.microsoft.com/office/drawing/2014/main" id="{9DD172B8-30BD-6DA3-2946-762511911FEC}"/>
              </a:ext>
            </a:extLst>
          </p:cNvPr>
          <p:cNvSpPr/>
          <p:nvPr/>
        </p:nvSpPr>
        <p:spPr>
          <a:xfrm rot="3268703">
            <a:off x="7783363" y="1606722"/>
            <a:ext cx="354567" cy="348063"/>
          </a:xfrm>
          <a:prstGeom prst="arc">
            <a:avLst>
              <a:gd name="adj1" fmla="val 16260988"/>
              <a:gd name="adj2" fmla="val 21535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33">
            <a:extLst>
              <a:ext uri="{FF2B5EF4-FFF2-40B4-BE49-F238E27FC236}">
                <a16:creationId xmlns:a16="http://schemas.microsoft.com/office/drawing/2014/main" id="{B061D028-57AD-58D7-090C-32B2D9F41F65}"/>
              </a:ext>
            </a:extLst>
          </p:cNvPr>
          <p:cNvSpPr txBox="1"/>
          <p:nvPr/>
        </p:nvSpPr>
        <p:spPr>
          <a:xfrm>
            <a:off x="8105280" y="16183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/>
              <a:t>θ</a:t>
            </a:r>
            <a:endParaRPr lang="zh-CN" altLang="en-US" dirty="0"/>
          </a:p>
        </p:txBody>
      </p:sp>
      <p:sp>
        <p:nvSpPr>
          <p:cNvPr id="77" name="弧形 76">
            <a:extLst>
              <a:ext uri="{FF2B5EF4-FFF2-40B4-BE49-F238E27FC236}">
                <a16:creationId xmlns:a16="http://schemas.microsoft.com/office/drawing/2014/main" id="{E7229AF1-2CBA-8661-9FA8-1B5910CAC0EC}"/>
              </a:ext>
            </a:extLst>
          </p:cNvPr>
          <p:cNvSpPr/>
          <p:nvPr/>
        </p:nvSpPr>
        <p:spPr>
          <a:xfrm rot="18769395">
            <a:off x="7423162" y="3809384"/>
            <a:ext cx="354567" cy="348063"/>
          </a:xfrm>
          <a:prstGeom prst="arc">
            <a:avLst>
              <a:gd name="adj1" fmla="val 16804827"/>
              <a:gd name="adj2" fmla="val 21535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35">
            <a:extLst>
              <a:ext uri="{FF2B5EF4-FFF2-40B4-BE49-F238E27FC236}">
                <a16:creationId xmlns:a16="http://schemas.microsoft.com/office/drawing/2014/main" id="{540F2794-80A9-A8C3-D09C-349D083A57AC}"/>
              </a:ext>
            </a:extLst>
          </p:cNvPr>
          <p:cNvSpPr txBox="1"/>
          <p:nvPr/>
        </p:nvSpPr>
        <p:spPr>
          <a:xfrm>
            <a:off x="7460824" y="34407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/>
              <a:t>θ</a:t>
            </a:r>
            <a:endParaRPr lang="zh-CN" altLang="en-US" dirty="0"/>
          </a:p>
        </p:txBody>
      </p:sp>
      <p:sp>
        <p:nvSpPr>
          <p:cNvPr id="79" name="右大括号 78">
            <a:extLst>
              <a:ext uri="{FF2B5EF4-FFF2-40B4-BE49-F238E27FC236}">
                <a16:creationId xmlns:a16="http://schemas.microsoft.com/office/drawing/2014/main" id="{68B024D2-1DF7-824F-FB1D-9B794AC7D8CE}"/>
              </a:ext>
            </a:extLst>
          </p:cNvPr>
          <p:cNvSpPr/>
          <p:nvPr/>
        </p:nvSpPr>
        <p:spPr>
          <a:xfrm rot="1691008">
            <a:off x="8063652" y="2136296"/>
            <a:ext cx="252865" cy="216401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6628C263-6C8F-68BA-F05D-7D180DAD9D50}"/>
              </a:ext>
            </a:extLst>
          </p:cNvPr>
          <p:cNvSpPr txBox="1"/>
          <p:nvPr/>
        </p:nvSpPr>
        <p:spPr>
          <a:xfrm>
            <a:off x="8184860" y="3225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/>
              <a:t>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对象 82">
                <a:extLst>
                  <a:ext uri="{FF2B5EF4-FFF2-40B4-BE49-F238E27FC236}">
                    <a16:creationId xmlns:a16="http://schemas.microsoft.com/office/drawing/2014/main" id="{4F8A3D8B-DD24-AB4A-5EBC-254845007D7D}"/>
                  </a:ext>
                </a:extLst>
              </p:cNvPr>
              <p:cNvSpPr txBox="1"/>
              <p:nvPr/>
            </p:nvSpPr>
            <p:spPr>
              <a:xfrm>
                <a:off x="3827463" y="4149725"/>
                <a:ext cx="3545360" cy="233497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方程：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=&gt;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=&gt;​​​​​​​​​​​​​​​​​​​​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对象 82">
                <a:extLst>
                  <a:ext uri="{FF2B5EF4-FFF2-40B4-BE49-F238E27FC236}">
                    <a16:creationId xmlns:a16="http://schemas.microsoft.com/office/drawing/2014/main" id="{4F8A3D8B-DD24-AB4A-5EBC-25484500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63" y="4149725"/>
                <a:ext cx="3545360" cy="2334971"/>
              </a:xfrm>
              <a:prstGeom prst="rect">
                <a:avLst/>
              </a:prstGeom>
              <a:blipFill>
                <a:blip r:embed="rId2"/>
                <a:stretch>
                  <a:fillRect l="-861" b="-14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右箭头 69">
            <a:extLst>
              <a:ext uri="{FF2B5EF4-FFF2-40B4-BE49-F238E27FC236}">
                <a16:creationId xmlns:a16="http://schemas.microsoft.com/office/drawing/2014/main" id="{D1A72280-C1EE-908F-C43C-E4E48E3D017B}"/>
              </a:ext>
            </a:extLst>
          </p:cNvPr>
          <p:cNvSpPr/>
          <p:nvPr/>
        </p:nvSpPr>
        <p:spPr>
          <a:xfrm>
            <a:off x="6842996" y="5099482"/>
            <a:ext cx="1901338" cy="1224136"/>
          </a:xfrm>
          <a:prstGeom prst="rightArrow">
            <a:avLst/>
          </a:prstGeom>
          <a:solidFill>
            <a:srgbClr val="92D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解出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对象 84">
                <a:extLst>
                  <a:ext uri="{FF2B5EF4-FFF2-40B4-BE49-F238E27FC236}">
                    <a16:creationId xmlns:a16="http://schemas.microsoft.com/office/drawing/2014/main" id="{DE85457D-019F-CCD3-95AD-35DC88FA023A}"/>
                  </a:ext>
                </a:extLst>
              </p:cNvPr>
              <p:cNvSpPr txBox="1"/>
              <p:nvPr/>
            </p:nvSpPr>
            <p:spPr bwMode="auto">
              <a:xfrm>
                <a:off x="8486546" y="4901037"/>
                <a:ext cx="3705454" cy="17170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​​​​​​​​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​​​​​​​​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对象 84">
                <a:extLst>
                  <a:ext uri="{FF2B5EF4-FFF2-40B4-BE49-F238E27FC236}">
                    <a16:creationId xmlns:a16="http://schemas.microsoft.com/office/drawing/2014/main" id="{DE85457D-019F-CCD3-95AD-35DC88FA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86546" y="4901037"/>
                <a:ext cx="3705454" cy="1717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BB68D49-E15A-73B6-D354-87A454DB813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57874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4800" dirty="0"/>
                  <a:t> </a:t>
                </a:r>
                <a:r>
                  <a:rPr lang="zh-CN" altLang="en-US" sz="4800" dirty="0"/>
                  <a:t>通过入射位置</a:t>
                </a:r>
                <a:r>
                  <a:rPr lang="en-US" altLang="zh-CN" sz="4800" dirty="0"/>
                  <a:t>+Magnet</a:t>
                </a:r>
                <a:r>
                  <a:rPr lang="zh-CN" altLang="en-US" sz="4800" dirty="0"/>
                  <a:t>后径迹得出</a:t>
                </a:r>
                <a:endParaRPr lang="en-US" altLang="zh-CN" sz="48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BB68D49-E15A-73B6-D354-87A454DB8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5787447" cy="1569660"/>
              </a:xfrm>
              <a:prstGeom prst="rect">
                <a:avLst/>
              </a:prstGeom>
              <a:blipFill>
                <a:blip r:embed="rId4"/>
                <a:stretch>
                  <a:fillRect l="-4742" t="-8560" r="-2634" b="-19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D0A38D-99D1-FDF3-9854-E5D60C3D3686}"/>
                  </a:ext>
                </a:extLst>
              </p:cNvPr>
              <p:cNvSpPr txBox="1"/>
              <p:nvPr/>
            </p:nvSpPr>
            <p:spPr>
              <a:xfrm>
                <a:off x="0" y="1492865"/>
                <a:ext cx="3798016" cy="323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已知量：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, z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b="1" dirty="0"/>
                  <a:t>: </a:t>
                </a:r>
                <a:r>
                  <a:rPr lang="zh-CN" altLang="en-US" b="1" dirty="0"/>
                  <a:t>磁场边界</a:t>
                </a:r>
                <a:endParaRPr lang="en-US" altLang="zh-CN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, x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b="1" dirty="0"/>
                  <a:t>: </a:t>
                </a:r>
                <a:r>
                  <a:rPr lang="zh-CN" altLang="en-US" b="1" dirty="0"/>
                  <a:t>由</a:t>
                </a:r>
                <a:r>
                  <a:rPr lang="en-US" altLang="zh-CN" b="1" i="1" dirty="0" err="1">
                    <a:solidFill>
                      <a:schemeClr val="accent1"/>
                    </a:solidFill>
                  </a:rPr>
                  <a:t>SiPM</a:t>
                </a:r>
                <a:r>
                  <a:rPr lang="en-US" altLang="zh-CN" b="1" i="1" dirty="0">
                    <a:solidFill>
                      <a:schemeClr val="accent1"/>
                    </a:solidFill>
                  </a:rPr>
                  <a:t> Pla Array</a:t>
                </a:r>
                <a:r>
                  <a:rPr lang="zh-CN" altLang="en-US" b="1" dirty="0"/>
                  <a:t>给出</a:t>
                </a:r>
                <a:endParaRPr lang="en-US" altLang="zh-CN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, b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b="1" dirty="0"/>
                  <a:t>: </a:t>
                </a:r>
                <a:r>
                  <a:rPr lang="zh-CN" altLang="en-US" b="1" dirty="0"/>
                  <a:t>漂移实给出</a:t>
                </a:r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B050"/>
                    </a:solidFill>
                  </a:rPr>
                  <a:t>求：入射径迹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B050"/>
                    </a:solidFill>
                  </a:rPr>
                  <a:t>和曲率半径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假设匀强磁场，产物粒子进入入磁场位置</a:t>
                </a:r>
                <a:r>
                  <a:rPr lang="en-US" altLang="zh-CN" b="1" dirty="0"/>
                  <a:t>x</a:t>
                </a:r>
                <a:r>
                  <a:rPr lang="en-US" altLang="zh-CN" b="1" baseline="-25000" dirty="0"/>
                  <a:t>1</a:t>
                </a:r>
                <a:r>
                  <a:rPr lang="zh-CN" altLang="en-US" b="1" dirty="0"/>
                  <a:t>和入射径迹</a:t>
                </a:r>
                <a:r>
                  <a:rPr lang="en-US" altLang="zh-CN" i="1" dirty="0" err="1"/>
                  <a:t>l</a:t>
                </a:r>
                <a:r>
                  <a:rPr lang="en-US" altLang="zh-CN" i="1" baseline="-25000" dirty="0" err="1"/>
                  <a:t>in</a:t>
                </a:r>
                <a:r>
                  <a:rPr lang="en-US" altLang="zh-CN" dirty="0"/>
                  <a:t>: x=k</a:t>
                </a:r>
                <a:r>
                  <a:rPr lang="en-US" altLang="zh-CN" baseline="-25000" dirty="0"/>
                  <a:t>i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z+b</a:t>
                </a:r>
                <a:r>
                  <a:rPr lang="en-US" altLang="zh-CN" baseline="-25000" dirty="0" err="1"/>
                  <a:t>i</a:t>
                </a:r>
                <a:r>
                  <a:rPr lang="zh-CN" altLang="en-US" b="1" dirty="0"/>
                  <a:t>可以解析得到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D0A38D-99D1-FDF3-9854-E5D60C3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2865"/>
                <a:ext cx="3798016" cy="3235629"/>
              </a:xfrm>
              <a:prstGeom prst="rect">
                <a:avLst/>
              </a:prstGeom>
              <a:blipFill>
                <a:blip r:embed="rId5"/>
                <a:stretch>
                  <a:fillRect l="-1284" t="-1130" b="-2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60F9545F-3DDB-C7A1-859F-A4B3F6F0D49A}"/>
              </a:ext>
            </a:extLst>
          </p:cNvPr>
          <p:cNvSpPr/>
          <p:nvPr/>
        </p:nvSpPr>
        <p:spPr>
          <a:xfrm>
            <a:off x="3918885" y="4486122"/>
            <a:ext cx="2805177" cy="69816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D7C71CF-0789-DDB1-50BB-2CE4364E687F}"/>
              </a:ext>
            </a:extLst>
          </p:cNvPr>
          <p:cNvCxnSpPr>
            <a:cxnSpLocks/>
            <a:stCxn id="96" idx="1"/>
            <a:endCxn id="103" idx="3"/>
          </p:cNvCxnSpPr>
          <p:nvPr/>
        </p:nvCxnSpPr>
        <p:spPr>
          <a:xfrm flipH="1">
            <a:off x="1483737" y="4835207"/>
            <a:ext cx="2435148" cy="466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8598FC2-53BE-BD64-FAEB-061D7C1AF5FF}"/>
                  </a:ext>
                </a:extLst>
              </p:cNvPr>
              <p:cNvSpPr/>
              <p:nvPr/>
            </p:nvSpPr>
            <p:spPr>
              <a:xfrm>
                <a:off x="6600" y="4829471"/>
                <a:ext cx="1477137" cy="944337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解出</a:t>
                </a:r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8598FC2-53BE-BD64-FAEB-061D7C1AF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" y="4829471"/>
                <a:ext cx="1477137" cy="944337"/>
              </a:xfrm>
              <a:prstGeom prst="rect">
                <a:avLst/>
              </a:prstGeom>
              <a:blipFill>
                <a:blip r:embed="rId6"/>
                <a:stretch>
                  <a:fillRect t="-1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本框 108">
            <a:extLst>
              <a:ext uri="{FF2B5EF4-FFF2-40B4-BE49-F238E27FC236}">
                <a16:creationId xmlns:a16="http://schemas.microsoft.com/office/drawing/2014/main" id="{770BEC79-6C69-7E9B-C5E9-16E7E2ABE1D6}"/>
              </a:ext>
            </a:extLst>
          </p:cNvPr>
          <p:cNvSpPr txBox="1"/>
          <p:nvPr/>
        </p:nvSpPr>
        <p:spPr>
          <a:xfrm rot="20845673">
            <a:off x="2447241" y="4628481"/>
            <a:ext cx="75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求解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DB28323-9EBC-DE1C-7A56-6D1FA91FDBD3}"/>
              </a:ext>
            </a:extLst>
          </p:cNvPr>
          <p:cNvSpPr/>
          <p:nvPr/>
        </p:nvSpPr>
        <p:spPr>
          <a:xfrm>
            <a:off x="3909601" y="5212524"/>
            <a:ext cx="2805177" cy="69816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0184213-45FB-4AF2-C92F-368052F2344E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1483737" y="5301640"/>
            <a:ext cx="2425864" cy="25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DDA1722-00A1-5EBA-20B3-2F5A54A3FF6E}"/>
                  </a:ext>
                </a:extLst>
              </p:cNvPr>
              <p:cNvSpPr txBox="1"/>
              <p:nvPr/>
            </p:nvSpPr>
            <p:spPr>
              <a:xfrm rot="415771">
                <a:off x="1976360" y="5116490"/>
                <a:ext cx="1600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代入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BDDA1722-00A1-5EBA-20B3-2F5A54A3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15771">
                <a:off x="1976360" y="5116490"/>
                <a:ext cx="160010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矩形 119">
            <a:extLst>
              <a:ext uri="{FF2B5EF4-FFF2-40B4-BE49-F238E27FC236}">
                <a16:creationId xmlns:a16="http://schemas.microsoft.com/office/drawing/2014/main" id="{BE52F71E-D7DC-3293-7031-32D03D985057}"/>
              </a:ext>
            </a:extLst>
          </p:cNvPr>
          <p:cNvSpPr/>
          <p:nvPr/>
        </p:nvSpPr>
        <p:spPr>
          <a:xfrm>
            <a:off x="3874782" y="5938925"/>
            <a:ext cx="3252159" cy="8948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箭头: 下 120">
            <a:extLst>
              <a:ext uri="{FF2B5EF4-FFF2-40B4-BE49-F238E27FC236}">
                <a16:creationId xmlns:a16="http://schemas.microsoft.com/office/drawing/2014/main" id="{38AB53D2-990A-9CD6-2264-8B546C2B67A8}"/>
              </a:ext>
            </a:extLst>
          </p:cNvPr>
          <p:cNvSpPr/>
          <p:nvPr/>
        </p:nvSpPr>
        <p:spPr>
          <a:xfrm>
            <a:off x="5968777" y="5856986"/>
            <a:ext cx="549423" cy="2703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744E4D1B-B609-4E7F-8C2D-90D09DEEF3EF}"/>
              </a:ext>
            </a:extLst>
          </p:cNvPr>
          <p:cNvCxnSpPr>
            <a:endCxn id="120" idx="1"/>
          </p:cNvCxnSpPr>
          <p:nvPr/>
        </p:nvCxnSpPr>
        <p:spPr>
          <a:xfrm rot="5400000">
            <a:off x="3484462" y="5951929"/>
            <a:ext cx="824745" cy="44103"/>
          </a:xfrm>
          <a:prstGeom prst="bentConnector4">
            <a:avLst>
              <a:gd name="adj1" fmla="val 30484"/>
              <a:gd name="adj2" fmla="val 51918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7E5A77C-932F-5FCC-8737-E0FCCB1CBE9A}"/>
                  </a:ext>
                </a:extLst>
              </p:cNvPr>
              <p:cNvSpPr txBox="1"/>
              <p:nvPr/>
            </p:nvSpPr>
            <p:spPr>
              <a:xfrm>
                <a:off x="2002498" y="5933446"/>
                <a:ext cx="1600105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解出</a:t>
                </a:r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代入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67E5A77C-932F-5FCC-8737-E0FCCB1C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98" y="5933446"/>
                <a:ext cx="1600105" cy="916982"/>
              </a:xfrm>
              <a:prstGeom prst="rect">
                <a:avLst/>
              </a:prstGeom>
              <a:blipFill>
                <a:blip r:embed="rId8"/>
                <a:stretch>
                  <a:fillRect t="-3311" b="-9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85B7F002-4E44-4D58-6133-F9F2F349FDDF}"/>
              </a:ext>
            </a:extLst>
          </p:cNvPr>
          <p:cNvCxnSpPr>
            <a:cxnSpLocks/>
          </p:cNvCxnSpPr>
          <p:nvPr/>
        </p:nvCxnSpPr>
        <p:spPr>
          <a:xfrm flipV="1">
            <a:off x="7594907" y="222237"/>
            <a:ext cx="411431" cy="3890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E2B969A4-7EB4-E581-F14C-D6D39850B11C}"/>
              </a:ext>
            </a:extLst>
          </p:cNvPr>
          <p:cNvSpPr/>
          <p:nvPr/>
        </p:nvSpPr>
        <p:spPr>
          <a:xfrm>
            <a:off x="6884894" y="1790067"/>
            <a:ext cx="977153" cy="2360592"/>
          </a:xfrm>
          <a:custGeom>
            <a:avLst/>
            <a:gdLst>
              <a:gd name="connsiteX0" fmla="*/ 0 w 977153"/>
              <a:gd name="connsiteY0" fmla="*/ 304800 h 2402541"/>
              <a:gd name="connsiteX1" fmla="*/ 735106 w 977153"/>
              <a:gd name="connsiteY1" fmla="*/ 2402541 h 2402541"/>
              <a:gd name="connsiteX2" fmla="*/ 977153 w 977153"/>
              <a:gd name="connsiteY2" fmla="*/ 0 h 2402541"/>
              <a:gd name="connsiteX3" fmla="*/ 0 w 977153"/>
              <a:gd name="connsiteY3" fmla="*/ 304800 h 240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7153" h="2402541">
                <a:moveTo>
                  <a:pt x="0" y="304800"/>
                </a:moveTo>
                <a:lnTo>
                  <a:pt x="735106" y="2402541"/>
                </a:lnTo>
                <a:lnTo>
                  <a:pt x="977153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bg2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任意多边形: 形状 138">
            <a:extLst>
              <a:ext uri="{FF2B5EF4-FFF2-40B4-BE49-F238E27FC236}">
                <a16:creationId xmlns:a16="http://schemas.microsoft.com/office/drawing/2014/main" id="{B64C3067-429D-1DD1-F3BC-34CCEAB1B4FF}"/>
              </a:ext>
            </a:extLst>
          </p:cNvPr>
          <p:cNvSpPr/>
          <p:nvPr/>
        </p:nvSpPr>
        <p:spPr>
          <a:xfrm>
            <a:off x="7586344" y="1754909"/>
            <a:ext cx="1034473" cy="2355273"/>
          </a:xfrm>
          <a:custGeom>
            <a:avLst/>
            <a:gdLst>
              <a:gd name="connsiteX0" fmla="*/ 286327 w 1034473"/>
              <a:gd name="connsiteY0" fmla="*/ 0 h 2355273"/>
              <a:gd name="connsiteX1" fmla="*/ 0 w 1034473"/>
              <a:gd name="connsiteY1" fmla="*/ 2355273 h 2355273"/>
              <a:gd name="connsiteX2" fmla="*/ 1034473 w 1034473"/>
              <a:gd name="connsiteY2" fmla="*/ 452582 h 2355273"/>
              <a:gd name="connsiteX3" fmla="*/ 286327 w 1034473"/>
              <a:gd name="connsiteY3" fmla="*/ 0 h 235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73" h="2355273">
                <a:moveTo>
                  <a:pt x="286327" y="0"/>
                </a:moveTo>
                <a:lnTo>
                  <a:pt x="0" y="2355273"/>
                </a:lnTo>
                <a:lnTo>
                  <a:pt x="1034473" y="452582"/>
                </a:lnTo>
                <a:lnTo>
                  <a:pt x="286327" y="0"/>
                </a:lnTo>
                <a:close/>
              </a:path>
            </a:pathLst>
          </a:custGeom>
          <a:solidFill>
            <a:schemeClr val="accent2">
              <a:lumMod val="75000"/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7CA9B39-DDEB-2387-E1D0-404F6A255645}"/>
              </a:ext>
            </a:extLst>
          </p:cNvPr>
          <p:cNvSpPr/>
          <p:nvPr/>
        </p:nvSpPr>
        <p:spPr>
          <a:xfrm>
            <a:off x="8914467" y="174400"/>
            <a:ext cx="2417607" cy="7242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阴影三角形全等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B1E2B54F-89D7-3322-365D-92CF707B7434}"/>
              </a:ext>
            </a:extLst>
          </p:cNvPr>
          <p:cNvCxnSpPr>
            <a:cxnSpLocks/>
          </p:cNvCxnSpPr>
          <p:nvPr/>
        </p:nvCxnSpPr>
        <p:spPr>
          <a:xfrm flipV="1">
            <a:off x="7494897" y="800804"/>
            <a:ext cx="2844376" cy="2145397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07650DB9-D1E1-8F56-E5D2-1E9D385E9CC2}"/>
              </a:ext>
            </a:extLst>
          </p:cNvPr>
          <p:cNvCxnSpPr>
            <a:cxnSpLocks/>
          </p:cNvCxnSpPr>
          <p:nvPr/>
        </p:nvCxnSpPr>
        <p:spPr>
          <a:xfrm flipV="1">
            <a:off x="8084938" y="832059"/>
            <a:ext cx="1584570" cy="1581567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97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D0B90-7C3E-62ED-A022-D0F655FA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2228850"/>
            <a:ext cx="8485187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5C07C9-9907-C884-C8EE-E3C9448C1C89}"/>
                  </a:ext>
                </a:extLst>
              </p:cNvPr>
              <p:cNvSpPr txBox="1"/>
              <p:nvPr/>
            </p:nvSpPr>
            <p:spPr>
              <a:xfrm>
                <a:off x="-1" y="0"/>
                <a:ext cx="57874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4800" dirty="0"/>
                  <a:t> </a:t>
                </a:r>
                <a:r>
                  <a:rPr lang="zh-CN" altLang="en-US" sz="4800" dirty="0"/>
                  <a:t>通过入射位置</a:t>
                </a:r>
                <a:r>
                  <a:rPr lang="en-US" altLang="zh-CN" sz="4800" dirty="0"/>
                  <a:t>+Magnet</a:t>
                </a:r>
                <a:r>
                  <a:rPr lang="zh-CN" altLang="en-US" sz="4800" dirty="0"/>
                  <a:t>后径迹得出</a:t>
                </a:r>
                <a:endParaRPr lang="en-US" altLang="zh-CN" sz="4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5C07C9-9907-C884-C8EE-E3C9448C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5787447" cy="1569660"/>
              </a:xfrm>
              <a:prstGeom prst="rect">
                <a:avLst/>
              </a:prstGeom>
              <a:blipFill>
                <a:blip r:embed="rId3"/>
                <a:stretch>
                  <a:fillRect l="-4742" t="-8560" r="-2634" b="-19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789270C3-A60F-BCE4-3373-D3991F27F31E}"/>
              </a:ext>
            </a:extLst>
          </p:cNvPr>
          <p:cNvSpPr/>
          <p:nvPr/>
        </p:nvSpPr>
        <p:spPr>
          <a:xfrm>
            <a:off x="2465294" y="6069106"/>
            <a:ext cx="2366682" cy="277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8222DC-1C05-2A9D-C3E9-6F3FDAB4C887}"/>
              </a:ext>
            </a:extLst>
          </p:cNvPr>
          <p:cNvSpPr txBox="1"/>
          <p:nvPr/>
        </p:nvSpPr>
        <p:spPr>
          <a:xfrm>
            <a:off x="286872" y="5664805"/>
            <a:ext cx="2366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关于</a:t>
            </a:r>
            <a:r>
              <a:rPr lang="en-US" altLang="zh-CN" sz="2800" dirty="0"/>
              <a:t>x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的</a:t>
            </a:r>
            <a:endParaRPr lang="en-US" altLang="zh-CN" sz="2800" dirty="0"/>
          </a:p>
          <a:p>
            <a:r>
              <a:rPr lang="zh-CN" altLang="en-US" sz="2800" dirty="0"/>
              <a:t>一元</a:t>
            </a:r>
            <a:r>
              <a:rPr lang="en-US" altLang="zh-CN" sz="2800" dirty="0"/>
              <a:t>4</a:t>
            </a:r>
            <a:r>
              <a:rPr lang="zh-CN" altLang="en-US" sz="2800" dirty="0"/>
              <a:t>次方程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77B74-05D5-FC9E-4BEC-847093D495E3}"/>
              </a:ext>
            </a:extLst>
          </p:cNvPr>
          <p:cNvSpPr txBox="1"/>
          <p:nvPr/>
        </p:nvSpPr>
        <p:spPr>
          <a:xfrm>
            <a:off x="385481" y="2061882"/>
            <a:ext cx="2492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Mathematica</a:t>
            </a:r>
            <a:r>
              <a:rPr lang="zh-CN" altLang="en-US" sz="2400" dirty="0"/>
              <a:t>求解，结果仍然很复杂，尝试化简原方程</a:t>
            </a:r>
          </a:p>
        </p:txBody>
      </p:sp>
    </p:spTree>
    <p:extLst>
      <p:ext uri="{BB962C8B-B14F-4D97-AF65-F5344CB8AC3E}">
        <p14:creationId xmlns:p14="http://schemas.microsoft.com/office/powerpoint/2010/main" val="16404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2D979829-5902-3030-A2DA-074B60BC3E56}"/>
                  </a:ext>
                </a:extLst>
              </p:cNvPr>
              <p:cNvSpPr txBox="1"/>
              <p:nvPr/>
            </p:nvSpPr>
            <p:spPr>
              <a:xfrm>
                <a:off x="3199058" y="1562524"/>
                <a:ext cx="5710517" cy="267768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=0,​</m:t>
                      </m:r>
                    </m:oMath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2D979829-5902-3030-A2DA-074B60BC3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58" y="1562524"/>
                <a:ext cx="5710517" cy="26776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5">
                <a:extLst>
                  <a:ext uri="{FF2B5EF4-FFF2-40B4-BE49-F238E27FC236}">
                    <a16:creationId xmlns:a16="http://schemas.microsoft.com/office/drawing/2014/main" id="{3C00A8B0-D8DE-F632-3B36-C2FEC2020A4E}"/>
                  </a:ext>
                </a:extLst>
              </p:cNvPr>
              <p:cNvSpPr txBox="1"/>
              <p:nvPr/>
            </p:nvSpPr>
            <p:spPr>
              <a:xfrm>
                <a:off x="8859838" y="1480421"/>
                <a:ext cx="3332162" cy="269408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zh-CN" altLang="en-US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solve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​​​​​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​​​​​​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have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=0,​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,​​​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5">
                <a:extLst>
                  <a:ext uri="{FF2B5EF4-FFF2-40B4-BE49-F238E27FC236}">
                    <a16:creationId xmlns:a16="http://schemas.microsoft.com/office/drawing/2014/main" id="{3C00A8B0-D8DE-F632-3B36-C2FEC2020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38" y="1480421"/>
                <a:ext cx="3332162" cy="2694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5">
            <a:extLst>
              <a:ext uri="{FF2B5EF4-FFF2-40B4-BE49-F238E27FC236}">
                <a16:creationId xmlns:a16="http://schemas.microsoft.com/office/drawing/2014/main" id="{A977DE2A-0AA9-36CA-4093-1A5F530D0939}"/>
              </a:ext>
            </a:extLst>
          </p:cNvPr>
          <p:cNvSpPr txBox="1"/>
          <p:nvPr/>
        </p:nvSpPr>
        <p:spPr>
          <a:xfrm>
            <a:off x="3356684" y="102535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*</a:t>
            </a:r>
            <a:r>
              <a:rPr lang="zh-CN" altLang="en-US" dirty="0"/>
              <a:t>）可转化为：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B5B1F1BC-1674-8924-8C74-5F7C85CAA2E1}"/>
                  </a:ext>
                </a:extLst>
              </p:cNvPr>
              <p:cNvSpPr txBox="1"/>
              <p:nvPr/>
            </p:nvSpPr>
            <p:spPr>
              <a:xfrm>
                <a:off x="3355974" y="4240213"/>
                <a:ext cx="4174379" cy="261778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Using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Cardono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formula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get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solution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e>
                      </m:ra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zh-CN" alt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,​​​​​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zh-CN" altLang="en-US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B5B1F1BC-1674-8924-8C74-5F7C85CAA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74" y="4240213"/>
                <a:ext cx="4174379" cy="2617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84245D6-634C-6EF9-64A7-A1E964DD8BA9}"/>
              </a:ext>
            </a:extLst>
          </p:cNvPr>
          <p:cNvCxnSpPr/>
          <p:nvPr/>
        </p:nvCxnSpPr>
        <p:spPr>
          <a:xfrm>
            <a:off x="3284676" y="4121696"/>
            <a:ext cx="892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9D4EA383-8688-33DE-C209-D142BA6C5A39}"/>
                  </a:ext>
                </a:extLst>
              </p:cNvPr>
              <p:cNvSpPr txBox="1"/>
              <p:nvPr/>
            </p:nvSpPr>
            <p:spPr>
              <a:xfrm>
                <a:off x="8325236" y="4174505"/>
                <a:ext cx="3866764" cy="1728806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​​​⇒​​​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doesn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exist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dropped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9D4EA383-8688-33DE-C209-D142BA6C5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236" y="4174505"/>
                <a:ext cx="3866764" cy="1728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7">
            <a:extLst>
              <a:ext uri="{FF2B5EF4-FFF2-40B4-BE49-F238E27FC236}">
                <a16:creationId xmlns:a16="http://schemas.microsoft.com/office/drawing/2014/main" id="{0F6A8A88-C18E-CBC8-33EF-4053D1BE4287}"/>
              </a:ext>
            </a:extLst>
          </p:cNvPr>
          <p:cNvSpPr txBox="1"/>
          <p:nvPr/>
        </p:nvSpPr>
        <p:spPr>
          <a:xfrm>
            <a:off x="7906871" y="5719482"/>
            <a:ext cx="4285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Δ</a:t>
            </a:r>
            <a:r>
              <a:rPr lang="en-US" altLang="zh-CN" sz="1600" dirty="0"/>
              <a:t> &gt; 0: </a:t>
            </a:r>
            <a:r>
              <a:rPr lang="zh-CN" altLang="en-US" sz="1600" dirty="0"/>
              <a:t>有一个实根，两个共轭虚根；</a:t>
            </a:r>
            <a:endParaRPr lang="en-US" altLang="zh-CN" sz="1600" dirty="0"/>
          </a:p>
          <a:p>
            <a:r>
              <a:rPr lang="el-GR" altLang="zh-CN" sz="1600" dirty="0"/>
              <a:t>Δ</a:t>
            </a:r>
            <a:r>
              <a:rPr lang="en-US" altLang="zh-CN" sz="1600" dirty="0"/>
              <a:t> = 0: </a:t>
            </a:r>
            <a:r>
              <a:rPr lang="zh-CN" altLang="en-US" sz="1600" dirty="0"/>
              <a:t>有三个个实根，且其中至少两个根相等；</a:t>
            </a:r>
          </a:p>
          <a:p>
            <a:r>
              <a:rPr lang="el-GR" altLang="zh-CN" sz="1600" dirty="0"/>
              <a:t>Δ</a:t>
            </a:r>
            <a:r>
              <a:rPr lang="en-US" altLang="zh-CN" sz="1600" dirty="0"/>
              <a:t> &lt; 0: </a:t>
            </a:r>
            <a:r>
              <a:rPr lang="zh-CN" altLang="en-US" sz="1600" dirty="0"/>
              <a:t>有三个不等实根；</a:t>
            </a:r>
            <a:endParaRPr lang="en-US" altLang="zh-CN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4CA74C-A01D-0117-3ADD-2C4EE24AC29B}"/>
              </a:ext>
            </a:extLst>
          </p:cNvPr>
          <p:cNvSpPr txBox="1"/>
          <p:nvPr/>
        </p:nvSpPr>
        <p:spPr>
          <a:xfrm>
            <a:off x="0" y="833259"/>
            <a:ext cx="3164541" cy="406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已知量：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, z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/>
              <a:t>: </a:t>
            </a:r>
            <a:r>
              <a:rPr lang="zh-CN" altLang="en-US" b="1" dirty="0"/>
              <a:t>磁场边界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, x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/>
              <a:t>: </a:t>
            </a:r>
            <a:r>
              <a:rPr lang="zh-CN" altLang="en-US" b="1" dirty="0"/>
              <a:t>由</a:t>
            </a:r>
            <a:r>
              <a:rPr lang="en-US" altLang="zh-CN" b="1" i="1" dirty="0" err="1">
                <a:solidFill>
                  <a:schemeClr val="accent1"/>
                </a:solidFill>
              </a:rPr>
              <a:t>SiPM</a:t>
            </a:r>
            <a:r>
              <a:rPr lang="en-US" altLang="zh-CN" b="1" i="1" dirty="0">
                <a:solidFill>
                  <a:schemeClr val="accent1"/>
                </a:solidFill>
              </a:rPr>
              <a:t> Pla Array</a:t>
            </a:r>
            <a:r>
              <a:rPr lang="zh-CN" altLang="en-US" b="1" dirty="0"/>
              <a:t>给出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k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, b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/>
              <a:t>: </a:t>
            </a:r>
            <a:r>
              <a:rPr lang="zh-CN" altLang="en-US" b="1" dirty="0"/>
              <a:t>漂移实给出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假设匀强磁场，产物粒子进入入磁场位置</a:t>
            </a:r>
            <a:r>
              <a:rPr lang="en-US" altLang="zh-CN" b="1" dirty="0"/>
              <a:t>x</a:t>
            </a:r>
            <a:r>
              <a:rPr lang="en-US" altLang="zh-CN" b="1" baseline="-25000" dirty="0"/>
              <a:t>1</a:t>
            </a:r>
            <a:r>
              <a:rPr lang="zh-CN" altLang="en-US" b="1" dirty="0"/>
              <a:t>和入射径迹</a:t>
            </a:r>
            <a:r>
              <a:rPr lang="en-US" altLang="zh-CN" i="1" dirty="0" err="1"/>
              <a:t>l</a:t>
            </a:r>
            <a:r>
              <a:rPr lang="en-US" altLang="zh-CN" i="1" baseline="-25000" dirty="0" err="1"/>
              <a:t>in</a:t>
            </a:r>
            <a:r>
              <a:rPr lang="en-US" altLang="zh-CN" dirty="0"/>
              <a:t>: x=k</a:t>
            </a:r>
            <a:r>
              <a:rPr lang="en-US" altLang="zh-CN" baseline="-25000" dirty="0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z+b</a:t>
            </a:r>
            <a:r>
              <a:rPr lang="en-US" altLang="zh-CN" baseline="-25000" dirty="0" err="1"/>
              <a:t>i</a:t>
            </a:r>
            <a:r>
              <a:rPr lang="zh-CN" altLang="en-US" b="1" dirty="0"/>
              <a:t>可以解析得到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77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030409-4C12-1C82-9A6E-99F11EBC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57" y="0"/>
            <a:ext cx="814609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65E11B-5B92-CDAA-6F33-6D58CDAA65F9}"/>
              </a:ext>
            </a:extLst>
          </p:cNvPr>
          <p:cNvSpPr txBox="1"/>
          <p:nvPr/>
        </p:nvSpPr>
        <p:spPr>
          <a:xfrm>
            <a:off x="0" y="0"/>
            <a:ext cx="3398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事例可视化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103C1-8467-7B96-398D-6CD8653B854B}"/>
              </a:ext>
            </a:extLst>
          </p:cNvPr>
          <p:cNvSpPr txBox="1"/>
          <p:nvPr/>
        </p:nvSpPr>
        <p:spPr>
          <a:xfrm>
            <a:off x="6834910" y="3059668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二级磁铁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9C3B3B-AC81-06E2-7125-724A88A077A2}"/>
                  </a:ext>
                </a:extLst>
              </p:cNvPr>
              <p:cNvSpPr txBox="1"/>
              <p:nvPr/>
            </p:nvSpPr>
            <p:spPr>
              <a:xfrm>
                <a:off x="7139708" y="4322619"/>
                <a:ext cx="2697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9C3B3B-AC81-06E2-7125-724A88A07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08" y="4322619"/>
                <a:ext cx="26970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0E760A69-64BB-16D3-8FB1-7AA448663128}"/>
              </a:ext>
            </a:extLst>
          </p:cNvPr>
          <p:cNvSpPr txBox="1"/>
          <p:nvPr/>
        </p:nvSpPr>
        <p:spPr>
          <a:xfrm>
            <a:off x="4692073" y="3315855"/>
            <a:ext cx="76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Tstop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0C9CF4-AB16-3882-1429-4D6A223C2ABF}"/>
              </a:ext>
            </a:extLst>
          </p:cNvPr>
          <p:cNvSpPr txBox="1"/>
          <p:nvPr/>
        </p:nvSpPr>
        <p:spPr>
          <a:xfrm>
            <a:off x="5442715" y="2023193"/>
            <a:ext cx="882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SiPM</a:t>
            </a:r>
            <a:r>
              <a:rPr lang="en-US" altLang="zh-CN" dirty="0"/>
              <a:t> Pla Barrel</a:t>
            </a:r>
          </a:p>
          <a:p>
            <a:r>
              <a:rPr lang="en-US" altLang="zh-CN" dirty="0"/>
              <a:t>+ Target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03F220-A1D2-A239-3B46-F7A9A2A7B89C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251061" y="3768436"/>
            <a:ext cx="332320" cy="80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101D31E-F766-0674-4261-2D8B12B4222F}"/>
              </a:ext>
            </a:extLst>
          </p:cNvPr>
          <p:cNvSpPr txBox="1"/>
          <p:nvPr/>
        </p:nvSpPr>
        <p:spPr>
          <a:xfrm>
            <a:off x="4810024" y="4569752"/>
            <a:ext cx="88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SiPM</a:t>
            </a:r>
            <a:r>
              <a:rPr lang="en-US" altLang="zh-CN" dirty="0"/>
              <a:t> Pla Array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6E691CB-CCC8-0746-651A-AF59C123FBFA}"/>
              </a:ext>
            </a:extLst>
          </p:cNvPr>
          <p:cNvCxnSpPr>
            <a:cxnSpLocks/>
          </p:cNvCxnSpPr>
          <p:nvPr/>
        </p:nvCxnSpPr>
        <p:spPr>
          <a:xfrm>
            <a:off x="4461164" y="3731492"/>
            <a:ext cx="170872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312F075-E413-5805-8FDF-72D5AAA4BE76}"/>
              </a:ext>
            </a:extLst>
          </p:cNvPr>
          <p:cNvSpPr txBox="1"/>
          <p:nvPr/>
        </p:nvSpPr>
        <p:spPr>
          <a:xfrm rot="10800000">
            <a:off x="3121983" y="702380"/>
            <a:ext cx="553998" cy="124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/>
              <a:t>X [mm]</a:t>
            </a:r>
            <a:endParaRPr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7F229D-97B1-CEC7-54FD-543F25CB7A7E}"/>
              </a:ext>
            </a:extLst>
          </p:cNvPr>
          <p:cNvSpPr txBox="1"/>
          <p:nvPr/>
        </p:nvSpPr>
        <p:spPr>
          <a:xfrm>
            <a:off x="10484286" y="5736922"/>
            <a:ext cx="122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Z  [mm]</a:t>
            </a: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79CE76-DA7C-7757-1120-E6FBC3690C79}"/>
                  </a:ext>
                </a:extLst>
              </p:cNvPr>
              <p:cNvSpPr txBox="1"/>
              <p:nvPr/>
            </p:nvSpPr>
            <p:spPr>
              <a:xfrm>
                <a:off x="7221255" y="1327759"/>
                <a:ext cx="1860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𝑎𝑜𝑧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79CE76-DA7C-7757-1120-E6FBC3690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255" y="1327759"/>
                <a:ext cx="18601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86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865E11B-5B92-CDAA-6F33-6D58CDAA65F9}"/>
              </a:ext>
            </a:extLst>
          </p:cNvPr>
          <p:cNvSpPr txBox="1"/>
          <p:nvPr/>
        </p:nvSpPr>
        <p:spPr>
          <a:xfrm>
            <a:off x="0" y="0"/>
            <a:ext cx="3398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事例可视化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6F5C09-66C7-81D3-9032-22BB49B9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5" y="0"/>
            <a:ext cx="857084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B4BC28-E292-706D-A681-103BCCBEF616}"/>
              </a:ext>
            </a:extLst>
          </p:cNvPr>
          <p:cNvSpPr txBox="1"/>
          <p:nvPr/>
        </p:nvSpPr>
        <p:spPr>
          <a:xfrm>
            <a:off x="203200" y="1487055"/>
            <a:ext cx="201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多重事例重建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D4A5F5-7E84-4AF3-061E-85FCD2A85E4C}"/>
              </a:ext>
            </a:extLst>
          </p:cNvPr>
          <p:cNvSpPr txBox="1"/>
          <p:nvPr/>
        </p:nvSpPr>
        <p:spPr>
          <a:xfrm rot="10800000">
            <a:off x="3121983" y="702380"/>
            <a:ext cx="553998" cy="124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/>
              <a:t>X [mm]</a:t>
            </a:r>
            <a:endParaRPr lang="zh-CN" altLang="en-US" sz="2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37560B-07A3-433A-23D1-897A127A8166}"/>
              </a:ext>
            </a:extLst>
          </p:cNvPr>
          <p:cNvSpPr txBox="1"/>
          <p:nvPr/>
        </p:nvSpPr>
        <p:spPr>
          <a:xfrm>
            <a:off x="10484286" y="5736922"/>
            <a:ext cx="122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Z  [mm]</a:t>
            </a: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8F706A-B2C9-8005-A5B9-7116FEFBD1E5}"/>
                  </a:ext>
                </a:extLst>
              </p:cNvPr>
              <p:cNvSpPr txBox="1"/>
              <p:nvPr/>
            </p:nvSpPr>
            <p:spPr>
              <a:xfrm>
                <a:off x="6701425" y="1534439"/>
                <a:ext cx="1860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𝑎𝑜𝑧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8F706A-B2C9-8005-A5B9-7116FEFB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425" y="1534439"/>
                <a:ext cx="18601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2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865E11B-5B92-CDAA-6F33-6D58CDAA65F9}"/>
              </a:ext>
            </a:extLst>
          </p:cNvPr>
          <p:cNvSpPr txBox="1"/>
          <p:nvPr/>
        </p:nvSpPr>
        <p:spPr>
          <a:xfrm>
            <a:off x="0" y="0"/>
            <a:ext cx="3398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事例可视化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B4BC28-E292-706D-A681-103BCCBEF616}"/>
              </a:ext>
            </a:extLst>
          </p:cNvPr>
          <p:cNvSpPr txBox="1"/>
          <p:nvPr/>
        </p:nvSpPr>
        <p:spPr>
          <a:xfrm>
            <a:off x="203200" y="1487055"/>
            <a:ext cx="201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多重事例重建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4EB77-1630-0EA5-A1F7-097DB468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7" y="0"/>
            <a:ext cx="8928504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867EB3-241F-730B-42F3-3C07DA6A9E14}"/>
              </a:ext>
            </a:extLst>
          </p:cNvPr>
          <p:cNvSpPr txBox="1"/>
          <p:nvPr/>
        </p:nvSpPr>
        <p:spPr>
          <a:xfrm rot="10800000">
            <a:off x="2890252" y="702380"/>
            <a:ext cx="553998" cy="124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/>
              <a:t>X [mm]</a:t>
            </a:r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742777-8A3C-7950-71B2-36BF79226AC2}"/>
              </a:ext>
            </a:extLst>
          </p:cNvPr>
          <p:cNvSpPr txBox="1"/>
          <p:nvPr/>
        </p:nvSpPr>
        <p:spPr>
          <a:xfrm>
            <a:off x="10484286" y="5787026"/>
            <a:ext cx="122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Z  [mm]</a:t>
            </a: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9856F0-F076-DC0B-496A-44F4EFFDD867}"/>
                  </a:ext>
                </a:extLst>
              </p:cNvPr>
              <p:cNvSpPr txBox="1"/>
              <p:nvPr/>
            </p:nvSpPr>
            <p:spPr>
              <a:xfrm>
                <a:off x="7014575" y="1628384"/>
                <a:ext cx="1860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𝑎𝑜𝑧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9856F0-F076-DC0B-496A-44F4EFFD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75" y="1628384"/>
                <a:ext cx="18601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52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ED5606-5BB5-40A1-5170-8DC85907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540" y="50104"/>
            <a:ext cx="8754462" cy="67148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0" y="1323975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/>
              <p:nvPr/>
            </p:nvSpPr>
            <p:spPr>
              <a:xfrm>
                <a:off x="114290" y="3429000"/>
                <a:ext cx="3662307" cy="298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3200"/>
                  <a:t>粒子</a:t>
                </a:r>
                <a:r>
                  <a:rPr lang="zh-CN" altLang="en-US" sz="3200" dirty="0"/>
                  <a:t>径迹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sz="3200" b="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3200"/>
                  <a:t>假设磁场均匀，且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𝑝𝑜𝑧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altLang="zh-CN" sz="3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𝑇𝑂𝐹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3200" dirty="0"/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0" y="3429000"/>
                <a:ext cx="3662307" cy="2988447"/>
              </a:xfrm>
              <a:prstGeom prst="rect">
                <a:avLst/>
              </a:prstGeom>
              <a:blipFill>
                <a:blip r:embed="rId3"/>
                <a:stretch>
                  <a:fillRect l="-3827" t="-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/>
              <p:nvPr/>
            </p:nvSpPr>
            <p:spPr>
              <a:xfrm>
                <a:off x="429557" y="2303161"/>
                <a:ext cx="2656860" cy="7605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𝑝𝑜𝑧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57" y="2303161"/>
                <a:ext cx="2656860" cy="760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9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5899BE-3FEB-21EE-EDAB-BF834371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2" y="25544"/>
            <a:ext cx="8760731" cy="6802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09FE-DBC5-C9A5-D6D4-A2025A54A57E}"/>
                  </a:ext>
                </a:extLst>
              </p:cNvPr>
              <p:cNvSpPr txBox="1"/>
              <p:nvPr/>
            </p:nvSpPr>
            <p:spPr>
              <a:xfrm>
                <a:off x="8676438" y="1721911"/>
                <a:ext cx="333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09FE-DBC5-C9A5-D6D4-A2025A54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438" y="1721911"/>
                <a:ext cx="3333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C010E1-118C-A3CB-5041-F12C76020903}"/>
                  </a:ext>
                </a:extLst>
              </p:cNvPr>
              <p:cNvSpPr txBox="1"/>
              <p:nvPr/>
            </p:nvSpPr>
            <p:spPr>
              <a:xfrm>
                <a:off x="8020424" y="1616362"/>
                <a:ext cx="3156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C010E1-118C-A3CB-5041-F12C76020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424" y="1616362"/>
                <a:ext cx="315647" cy="461665"/>
              </a:xfrm>
              <a:prstGeom prst="rect">
                <a:avLst/>
              </a:prstGeom>
              <a:blipFill>
                <a:blip r:embed="rId4"/>
                <a:stretch>
                  <a:fillRect l="-7843" r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071C7A-D851-BC74-3A24-32F32086DAE4}"/>
                  </a:ext>
                </a:extLst>
              </p:cNvPr>
              <p:cNvSpPr txBox="1"/>
              <p:nvPr/>
            </p:nvSpPr>
            <p:spPr>
              <a:xfrm>
                <a:off x="7385186" y="1354752"/>
                <a:ext cx="3245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071C7A-D851-BC74-3A24-32F32086D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186" y="1354752"/>
                <a:ext cx="324584" cy="461665"/>
              </a:xfrm>
              <a:prstGeom prst="rect">
                <a:avLst/>
              </a:prstGeom>
              <a:blipFill>
                <a:blip r:embed="rId5"/>
                <a:stretch>
                  <a:fillRect l="-5556" r="-20370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8DF67E-7825-B264-8463-6C1E5A7E2159}"/>
                  </a:ext>
                </a:extLst>
              </p:cNvPr>
              <p:cNvSpPr txBox="1"/>
              <p:nvPr/>
            </p:nvSpPr>
            <p:spPr>
              <a:xfrm>
                <a:off x="8004619" y="5510265"/>
                <a:ext cx="390524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8DF67E-7825-B264-8463-6C1E5A7E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619" y="5510265"/>
                <a:ext cx="3905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451C72-A2BC-1363-9C47-04C4CBFE0DBE}"/>
                  </a:ext>
                </a:extLst>
              </p:cNvPr>
              <p:cNvSpPr txBox="1"/>
              <p:nvPr/>
            </p:nvSpPr>
            <p:spPr>
              <a:xfrm>
                <a:off x="7156954" y="5684888"/>
                <a:ext cx="390524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451C72-A2BC-1363-9C47-04C4CBFE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954" y="5684888"/>
                <a:ext cx="3905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C535C0-F51E-A53D-8A05-47D11B3A6AB2}"/>
                  </a:ext>
                </a:extLst>
              </p:cNvPr>
              <p:cNvSpPr txBox="1"/>
              <p:nvPr/>
            </p:nvSpPr>
            <p:spPr>
              <a:xfrm>
                <a:off x="6083949" y="5629420"/>
                <a:ext cx="390524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C535C0-F51E-A53D-8A05-47D11B3A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949" y="5629420"/>
                <a:ext cx="3905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0" y="1323975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/>
              <p:nvPr/>
            </p:nvSpPr>
            <p:spPr>
              <a:xfrm>
                <a:off x="17927" y="3242978"/>
                <a:ext cx="4012253" cy="2267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/>
                  <a:t>曲线</a:t>
                </a:r>
                <a:r>
                  <a:rPr lang="zh-CN" altLang="en-US" sz="2400" dirty="0"/>
                  <a:t>是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𝑎𝑜𝑧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𝑝𝑜𝑧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=1+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" y="3242978"/>
                <a:ext cx="4012253" cy="2267287"/>
              </a:xfrm>
              <a:prstGeom prst="rect">
                <a:avLst/>
              </a:prstGeom>
              <a:blipFill>
                <a:blip r:embed="rId9"/>
                <a:stretch>
                  <a:fillRect l="-2128" t="-1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/>
              <p:nvPr/>
            </p:nvSpPr>
            <p:spPr>
              <a:xfrm>
                <a:off x="404505" y="2012743"/>
                <a:ext cx="2656860" cy="7605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𝑝𝑜𝑧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5" y="2012743"/>
                <a:ext cx="2656860" cy="7605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93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  <a:r>
              <a:rPr lang="en-US" altLang="zh-CN" sz="4800" dirty="0"/>
              <a:t>-aoz(A/Z)</a:t>
            </a:r>
            <a:endParaRPr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0" y="2020597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E3604D-422B-DA9A-8238-922D9462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96" y="216287"/>
            <a:ext cx="8719685" cy="64880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672D18-5832-833C-BCB9-EB0221A2A4DB}"/>
              </a:ext>
            </a:extLst>
          </p:cNvPr>
          <p:cNvSpPr txBox="1"/>
          <p:nvPr/>
        </p:nvSpPr>
        <p:spPr>
          <a:xfrm rot="16200000">
            <a:off x="1819684" y="1461416"/>
            <a:ext cx="29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Counts/(10 MeV/c)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22712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  <a:r>
              <a:rPr lang="en-US" altLang="zh-CN" sz="4800" dirty="0"/>
              <a:t>-aoz(A/Z)</a:t>
            </a:r>
            <a:endParaRPr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-1" y="1569660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6">
                <a:extLst>
                  <a:ext uri="{FF2B5EF4-FFF2-40B4-BE49-F238E27FC236}">
                    <a16:creationId xmlns:a16="http://schemas.microsoft.com/office/drawing/2014/main" id="{02FF5B95-2DEA-5C07-649C-3586A762E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600760"/>
                  </p:ext>
                </p:extLst>
              </p:nvPr>
            </p:nvGraphicFramePr>
            <p:xfrm>
              <a:off x="113009" y="3139320"/>
              <a:ext cx="32266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6659">
                      <a:extLst>
                        <a:ext uri="{9D8B030D-6E8A-4147-A177-3AD203B41FA5}">
                          <a16:colId xmlns:a16="http://schemas.microsoft.com/office/drawing/2014/main" val="2088131456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3632069839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661344860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23097705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−/+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511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/>
                            <a:t>2926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/>
                            <a:t>871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FF0000"/>
                              </a:solidFill>
                            </a:rPr>
                            <a:t>0.298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316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3610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692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0.192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1667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23487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773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22257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1601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9703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68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6">
                <a:extLst>
                  <a:ext uri="{FF2B5EF4-FFF2-40B4-BE49-F238E27FC236}">
                    <a16:creationId xmlns:a16="http://schemas.microsoft.com/office/drawing/2014/main" id="{02FF5B95-2DEA-5C07-649C-3586A762E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600760"/>
                  </p:ext>
                </p:extLst>
              </p:nvPr>
            </p:nvGraphicFramePr>
            <p:xfrm>
              <a:off x="113009" y="3139320"/>
              <a:ext cx="32266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6659">
                      <a:extLst>
                        <a:ext uri="{9D8B030D-6E8A-4147-A177-3AD203B41FA5}">
                          <a16:colId xmlns:a16="http://schemas.microsoft.com/office/drawing/2014/main" val="2088131456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3632069839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661344860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23097705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515" t="-1639" r="-204545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39" r="-10300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2273" t="-1639" r="-3788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511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101639" r="-30225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/>
                            <a:t>2926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/>
                            <a:t>871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FF0000"/>
                              </a:solidFill>
                            </a:rPr>
                            <a:t>0.298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316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201639" r="-30225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3610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692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0.192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1667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301639" r="-30225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23487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773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401639" r="-3022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22257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1601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501639" r="-30225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9703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68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B12451F-7E74-403A-6A35-25AD8DB2B347}"/>
              </a:ext>
            </a:extLst>
          </p:cNvPr>
          <p:cNvSpPr txBox="1"/>
          <p:nvPr/>
        </p:nvSpPr>
        <p:spPr>
          <a:xfrm>
            <a:off x="264865" y="2311611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TOTAL: 71084 events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EA646C-0FD9-2201-F400-447BBFE211BC}"/>
              </a:ext>
            </a:extLst>
          </p:cNvPr>
          <p:cNvSpPr txBox="1"/>
          <p:nvPr/>
        </p:nvSpPr>
        <p:spPr>
          <a:xfrm>
            <a:off x="283338" y="2741501"/>
            <a:ext cx="258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高斯拟合结果的积分值：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916084FB-F161-5E4B-73EB-24BBA235E627}"/>
              </a:ext>
            </a:extLst>
          </p:cNvPr>
          <p:cNvSpPr/>
          <p:nvPr/>
        </p:nvSpPr>
        <p:spPr>
          <a:xfrm>
            <a:off x="37853" y="5364360"/>
            <a:ext cx="3403582" cy="149364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未进行探测效率和几何效率修正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F968C-87A5-3464-B92B-767D489F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16" y="369945"/>
            <a:ext cx="8485636" cy="64880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1A4B58-5C7E-1A4F-B822-62D0F5ED47AC}"/>
              </a:ext>
            </a:extLst>
          </p:cNvPr>
          <p:cNvSpPr txBox="1"/>
          <p:nvPr/>
        </p:nvSpPr>
        <p:spPr>
          <a:xfrm rot="16200000">
            <a:off x="1960822" y="1615074"/>
            <a:ext cx="29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Counts/(10 MeV/c)</a:t>
            </a:r>
            <a:endParaRPr lang="zh-CN" altLang="en-US" sz="2400" b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4CD2C29-B941-5177-019A-022639A384BD}"/>
              </a:ext>
            </a:extLst>
          </p:cNvPr>
          <p:cNvSpPr/>
          <p:nvPr/>
        </p:nvSpPr>
        <p:spPr>
          <a:xfrm>
            <a:off x="7315199" y="4559474"/>
            <a:ext cx="375781" cy="139665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42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7821C-AE60-F5CF-E827-29A918F1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528F3-43FA-1960-1DB4-D7916F6C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物理背景简介</a:t>
            </a:r>
            <a:endParaRPr lang="en-US" altLang="zh-CN" dirty="0"/>
          </a:p>
          <a:p>
            <a:r>
              <a:rPr lang="zh-CN" altLang="en-US" dirty="0"/>
              <a:t>实验介绍</a:t>
            </a:r>
            <a:endParaRPr lang="en-US" altLang="zh-CN" dirty="0"/>
          </a:p>
          <a:p>
            <a:r>
              <a:rPr lang="zh-CN" altLang="en-US" dirty="0"/>
              <a:t>数据分析方法简介</a:t>
            </a:r>
            <a:endParaRPr lang="en-US" altLang="zh-CN" dirty="0"/>
          </a:p>
          <a:p>
            <a:r>
              <a:rPr lang="zh-CN" altLang="en-US" dirty="0"/>
              <a:t>初步分析结果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744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  <a:r>
              <a:rPr lang="en-US" altLang="zh-CN" sz="4800" dirty="0"/>
              <a:t>-aoz(A/Z)</a:t>
            </a:r>
            <a:endParaRPr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-1" y="1569660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BD68C4-CFD6-AC13-5C16-F0D86F82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44" y="222027"/>
            <a:ext cx="8697913" cy="65642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DFF0A04-E252-FE20-BC7B-C257612B8723}"/>
              </a:ext>
            </a:extLst>
          </p:cNvPr>
          <p:cNvSpPr txBox="1"/>
          <p:nvPr/>
        </p:nvSpPr>
        <p:spPr>
          <a:xfrm rot="16200000">
            <a:off x="1960822" y="1615074"/>
            <a:ext cx="29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Counts/(10 MeV/c)</a:t>
            </a:r>
            <a:endParaRPr lang="zh-CN" altLang="en-US" sz="2400" b="1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9AC2186-14B1-03C6-4D74-1BF4BF06A6A2}"/>
              </a:ext>
            </a:extLst>
          </p:cNvPr>
          <p:cNvSpPr/>
          <p:nvPr/>
        </p:nvSpPr>
        <p:spPr>
          <a:xfrm>
            <a:off x="7340958" y="4559474"/>
            <a:ext cx="350022" cy="139665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56AE95C-9580-9361-E7D9-0FCC1DAA0FF5}"/>
              </a:ext>
            </a:extLst>
          </p:cNvPr>
          <p:cNvCxnSpPr/>
          <p:nvPr/>
        </p:nvCxnSpPr>
        <p:spPr>
          <a:xfrm flipH="1" flipV="1">
            <a:off x="7179972" y="2826913"/>
            <a:ext cx="335997" cy="17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F28965-AD73-7F7B-D2CF-0B39F410B2C4}"/>
                  </a:ext>
                </a:extLst>
              </p:cNvPr>
              <p:cNvSpPr txBox="1"/>
              <p:nvPr/>
            </p:nvSpPr>
            <p:spPr>
              <a:xfrm>
                <a:off x="5791048" y="2298526"/>
                <a:ext cx="20132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/>
                  <a:t>去掉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400"/>
                  <a:t>依旧</a:t>
                </a:r>
                <a:endParaRPr lang="en-US" altLang="zh-CN" sz="2400"/>
              </a:p>
              <a:p>
                <a:r>
                  <a:rPr lang="zh-CN" altLang="en-US" sz="2400"/>
                  <a:t>拟合不好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F28965-AD73-7F7B-D2CF-0B39F410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8" y="2298526"/>
                <a:ext cx="2013252" cy="830997"/>
              </a:xfrm>
              <a:prstGeom prst="rect">
                <a:avLst/>
              </a:prstGeom>
              <a:blipFill>
                <a:blip r:embed="rId3"/>
                <a:stretch>
                  <a:fillRect l="-4848"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7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  <a:r>
              <a:rPr lang="en-US" altLang="zh-CN" sz="4800" dirty="0"/>
              <a:t>-aoz(A/Z)</a:t>
            </a:r>
            <a:endParaRPr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-1" y="1569660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7994F-88ED-3D30-0ECC-4F0EAB5B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31" y="848861"/>
            <a:ext cx="9245284" cy="5885645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D9BC9D6-0F33-0B5A-A7C0-D9CB976E1F3D}"/>
              </a:ext>
            </a:extLst>
          </p:cNvPr>
          <p:cNvCxnSpPr>
            <a:cxnSpLocks/>
          </p:cNvCxnSpPr>
          <p:nvPr/>
        </p:nvCxnSpPr>
        <p:spPr>
          <a:xfrm flipV="1">
            <a:off x="4778062" y="2234485"/>
            <a:ext cx="7179972" cy="1242811"/>
          </a:xfrm>
          <a:prstGeom prst="line">
            <a:avLst/>
          </a:prstGeom>
          <a:ln w="38100">
            <a:prstDash val="lgDashDot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63C21E3-5F2D-B9E0-85F1-14894E523FB4}"/>
              </a:ext>
            </a:extLst>
          </p:cNvPr>
          <p:cNvCxnSpPr>
            <a:cxnSpLocks/>
          </p:cNvCxnSpPr>
          <p:nvPr/>
        </p:nvCxnSpPr>
        <p:spPr>
          <a:xfrm flipV="1">
            <a:off x="5331856" y="3361386"/>
            <a:ext cx="2144333" cy="1501534"/>
          </a:xfrm>
          <a:prstGeom prst="line">
            <a:avLst/>
          </a:prstGeom>
          <a:ln w="38100">
            <a:solidFill>
              <a:srgbClr val="FF0000"/>
            </a:solidFill>
            <a:prstDash val="lgDashDot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74DB1A-E6A0-7CBF-45C4-3D68CB3D107E}"/>
                  </a:ext>
                </a:extLst>
              </p:cNvPr>
              <p:cNvSpPr txBox="1"/>
              <p:nvPr/>
            </p:nvSpPr>
            <p:spPr>
              <a:xfrm>
                <a:off x="-57955" y="2517820"/>
                <a:ext cx="3361386" cy="3918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8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en-US" altLang="zh-CN" sz="2800" b="0"/>
              </a:p>
              <a:p>
                <a:endParaRPr lang="en-US" altLang="zh-CN" sz="2800" b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p</a:t>
                </a:r>
                <a:r>
                  <a:rPr lang="zh-CN" altLang="en-US" sz="2800"/>
                  <a:t>越小，能损越大，</a:t>
                </a:r>
                <a:r>
                  <a:rPr lang="en-US" altLang="zh-CN" sz="2800"/>
                  <a:t>A/Z</a:t>
                </a:r>
                <a:r>
                  <a:rPr lang="zh-CN" altLang="en-US" sz="2800"/>
                  <a:t>越小</a:t>
                </a:r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粒子质量越小，影响越明显</a:t>
                </a:r>
                <a:endParaRPr lang="en-US" altLang="zh-CN" sz="280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74DB1A-E6A0-7CBF-45C4-3D68CB3D1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55" y="2517820"/>
                <a:ext cx="3361386" cy="3918189"/>
              </a:xfrm>
              <a:prstGeom prst="rect">
                <a:avLst/>
              </a:prstGeom>
              <a:blipFill>
                <a:blip r:embed="rId3"/>
                <a:stretch>
                  <a:fillRect l="-3261" r="-13406" b="-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27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32880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4800" b="0" i="1" baseline="3000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4800" dirty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8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4800" dirty="0"/>
                  <a:t>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3288083" cy="830997"/>
              </a:xfrm>
              <a:prstGeom prst="rect">
                <a:avLst/>
              </a:prstGeom>
              <a:blipFill>
                <a:blip r:embed="rId3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CB2C9C9-EB6C-C750-7BA9-8CD4216FE1EF}"/>
              </a:ext>
            </a:extLst>
          </p:cNvPr>
          <p:cNvSpPr txBox="1"/>
          <p:nvPr/>
        </p:nvSpPr>
        <p:spPr>
          <a:xfrm>
            <a:off x="54167" y="2882207"/>
            <a:ext cx="28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主束近似认为沿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9C1AC9-7C4F-8EF5-F490-D893A834CD3F}"/>
                  </a:ext>
                </a:extLst>
              </p:cNvPr>
              <p:cNvSpPr txBox="1"/>
              <p:nvPr/>
            </p:nvSpPr>
            <p:spPr>
              <a:xfrm>
                <a:off x="7779657" y="6364513"/>
                <a:ext cx="1683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/>
                  <a:t> </a:t>
                </a:r>
                <a:r>
                  <a:rPr lang="en-US" altLang="zh-CN" sz="2400"/>
                  <a:t>[MeV/c]</a:t>
                </a:r>
                <a:endParaRPr lang="zh-CN" altLang="en-US" sz="240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9C1AC9-7C4F-8EF5-F490-D893A834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57" y="6364513"/>
                <a:ext cx="1683657" cy="461665"/>
              </a:xfrm>
              <a:prstGeom prst="rect">
                <a:avLst/>
              </a:prstGeom>
              <a:blipFill>
                <a:blip r:embed="rId4"/>
                <a:stretch>
                  <a:fillRect l="-725" t="-9211" r="-2536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3E12852-1B1E-7C71-9BE0-A1EC742F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301" y="435350"/>
            <a:ext cx="8376776" cy="5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4800" b="0" i="1" baseline="3000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sz="4800" dirty="0"/>
                  <a:t>横向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3"/>
                <a:stretch>
                  <a:fillRect l="-9912" t="-8560" b="-19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CB2C9C9-EB6C-C750-7BA9-8CD4216FE1EF}"/>
              </a:ext>
            </a:extLst>
          </p:cNvPr>
          <p:cNvSpPr txBox="1"/>
          <p:nvPr/>
        </p:nvSpPr>
        <p:spPr>
          <a:xfrm>
            <a:off x="54167" y="2882207"/>
            <a:ext cx="28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主束近似认为沿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CB0651-E80F-63A8-234B-0CA4DEE3C859}"/>
                  </a:ext>
                </a:extLst>
              </p:cNvPr>
              <p:cNvSpPr txBox="1"/>
              <p:nvPr/>
            </p:nvSpPr>
            <p:spPr>
              <a:xfrm>
                <a:off x="7753611" y="6364514"/>
                <a:ext cx="1709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/>
                  <a:t> </a:t>
                </a:r>
                <a:r>
                  <a:rPr lang="en-US" altLang="zh-CN" sz="2400"/>
                  <a:t>[MeV/c]</a:t>
                </a:r>
                <a:endParaRPr lang="zh-CN" altLang="en-US" sz="240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CB0651-E80F-63A8-234B-0CA4DEE3C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11" y="6364514"/>
                <a:ext cx="1709703" cy="461665"/>
              </a:xfrm>
              <a:prstGeom prst="rect">
                <a:avLst/>
              </a:prstGeom>
              <a:blipFill>
                <a:blip r:embed="rId4"/>
                <a:stretch>
                  <a:fillRect l="-1071" t="-9211" r="-71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6566401-DF57-E7F2-8E4A-ED942A3CD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558" y="355442"/>
            <a:ext cx="8278802" cy="60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7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800" dirty="0"/>
                  <a:t>横向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2"/>
                <a:stretch>
                  <a:fillRect l="-9912" t="-8560" b="-19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4DB64A3-7F43-8FBE-862D-06A3EC09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226" y="428006"/>
            <a:ext cx="8403991" cy="6014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146510-C1CD-ED42-E0E3-01E2CAAD7165}"/>
                  </a:ext>
                </a:extLst>
              </p:cNvPr>
              <p:cNvSpPr txBox="1"/>
              <p:nvPr/>
            </p:nvSpPr>
            <p:spPr>
              <a:xfrm>
                <a:off x="7753611" y="6364514"/>
                <a:ext cx="1709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/>
                  <a:t> </a:t>
                </a:r>
                <a:r>
                  <a:rPr lang="en-US" altLang="zh-CN" sz="2400"/>
                  <a:t>[MeV/c]</a:t>
                </a:r>
                <a:endParaRPr lang="zh-CN" altLang="en-US" sz="2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146510-C1CD-ED42-E0E3-01E2CAAD7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11" y="6364514"/>
                <a:ext cx="1709703" cy="461665"/>
              </a:xfrm>
              <a:prstGeom prst="rect">
                <a:avLst/>
              </a:prstGeom>
              <a:blipFill>
                <a:blip r:embed="rId2"/>
                <a:stretch>
                  <a:fillRect l="-1071" t="-9211" r="-71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94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F3769C7A-BCF8-0BDC-8B7F-862B91C6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3" y="1363588"/>
            <a:ext cx="3770638" cy="42079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2BE091-9769-C992-2B1C-30BD78C7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685309" cy="1219200"/>
          </a:xfrm>
        </p:spPr>
        <p:txBody>
          <a:bodyPr>
            <a:normAutofit fontScale="90000"/>
          </a:bodyPr>
          <a:lstStyle/>
          <a:p>
            <a:r>
              <a:rPr lang="zh-CN" altLang="en-US" b="1"/>
              <a:t>几何效率问题</a:t>
            </a:r>
            <a:r>
              <a:rPr lang="en-US" altLang="zh-CN" b="1"/>
              <a:t>-</a:t>
            </a:r>
            <a:r>
              <a:rPr lang="zh-CN" altLang="en-US" b="1"/>
              <a:t>磁铁出口限制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676A56-D787-2831-2A0D-94C20FC8D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3461" y="495086"/>
            <a:ext cx="7473617" cy="5867827"/>
          </a:xfr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51D3286-4D38-1EAF-5C57-7A2E1E758E4C}"/>
              </a:ext>
            </a:extLst>
          </p:cNvPr>
          <p:cNvSpPr/>
          <p:nvPr/>
        </p:nvSpPr>
        <p:spPr>
          <a:xfrm rot="2543380">
            <a:off x="2469456" y="4063558"/>
            <a:ext cx="1157443" cy="9105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D411D3-BA29-C3A1-5C5D-66604A362817}"/>
              </a:ext>
            </a:extLst>
          </p:cNvPr>
          <p:cNvSpPr/>
          <p:nvPr/>
        </p:nvSpPr>
        <p:spPr>
          <a:xfrm rot="1823084">
            <a:off x="8416960" y="1003893"/>
            <a:ext cx="422549" cy="38984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BB2E61-62B4-95C9-7066-AC465856C22A}"/>
              </a:ext>
            </a:extLst>
          </p:cNvPr>
          <p:cNvSpPr/>
          <p:nvPr/>
        </p:nvSpPr>
        <p:spPr>
          <a:xfrm rot="1823084">
            <a:off x="8685518" y="1827574"/>
            <a:ext cx="447990" cy="38984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D8F9AEF-A801-6D3C-A017-C656F6F130B5}"/>
              </a:ext>
            </a:extLst>
          </p:cNvPr>
          <p:cNvSpPr/>
          <p:nvPr/>
        </p:nvSpPr>
        <p:spPr>
          <a:xfrm rot="10970092">
            <a:off x="3504969" y="4700640"/>
            <a:ext cx="4659592" cy="432478"/>
          </a:xfrm>
          <a:prstGeom prst="rightArrow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5E3D9B-F4FA-FA87-680F-830BB37C622C}"/>
              </a:ext>
            </a:extLst>
          </p:cNvPr>
          <p:cNvSpPr/>
          <p:nvPr/>
        </p:nvSpPr>
        <p:spPr>
          <a:xfrm rot="18372185">
            <a:off x="2526075" y="2382506"/>
            <a:ext cx="1157443" cy="9105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C100BF2-D76B-C256-250B-B0077998E634}"/>
              </a:ext>
            </a:extLst>
          </p:cNvPr>
          <p:cNvSpPr/>
          <p:nvPr/>
        </p:nvSpPr>
        <p:spPr>
          <a:xfrm rot="11541894">
            <a:off x="3513945" y="3173438"/>
            <a:ext cx="4426853" cy="432478"/>
          </a:xfrm>
          <a:prstGeom prst="right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1F126F-D071-C91B-4F8B-4194FD87E942}"/>
              </a:ext>
            </a:extLst>
          </p:cNvPr>
          <p:cNvSpPr txBox="1"/>
          <p:nvPr/>
        </p:nvSpPr>
        <p:spPr>
          <a:xfrm>
            <a:off x="1340054" y="4253984"/>
            <a:ext cx="61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x2</a:t>
            </a:r>
            <a:endParaRPr lang="zh-CN" altLang="en-US" sz="2400" b="1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1932FE-C1D3-C684-D736-0947FEB4888E}"/>
              </a:ext>
            </a:extLst>
          </p:cNvPr>
          <p:cNvCxnSpPr/>
          <p:nvPr/>
        </p:nvCxnSpPr>
        <p:spPr>
          <a:xfrm flipV="1">
            <a:off x="2043335" y="2564861"/>
            <a:ext cx="0" cy="398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2B0D12-5ABA-BC0A-368C-9455987BC399}"/>
                  </a:ext>
                </a:extLst>
              </p:cNvPr>
              <p:cNvSpPr txBox="1"/>
              <p:nvPr/>
            </p:nvSpPr>
            <p:spPr>
              <a:xfrm>
                <a:off x="1971532" y="2556923"/>
                <a:ext cx="852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-axis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2B0D12-5ABA-BC0A-368C-9455987BC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532" y="2556923"/>
                <a:ext cx="852853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7C16D08-72DF-5A18-CB9B-9EE111CA314D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646132" y="3951962"/>
            <a:ext cx="387678" cy="30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480E6ED-C43E-BF71-6E82-D6D91F563EA0}"/>
              </a:ext>
            </a:extLst>
          </p:cNvPr>
          <p:cNvCxnSpPr>
            <a:cxnSpLocks/>
          </p:cNvCxnSpPr>
          <p:nvPr/>
        </p:nvCxnSpPr>
        <p:spPr>
          <a:xfrm flipH="1" flipV="1">
            <a:off x="1039695" y="2953100"/>
            <a:ext cx="147669" cy="69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B44C7AD-4265-891E-20AB-2E240D662858}"/>
              </a:ext>
            </a:extLst>
          </p:cNvPr>
          <p:cNvCxnSpPr/>
          <p:nvPr/>
        </p:nvCxnSpPr>
        <p:spPr>
          <a:xfrm flipV="1">
            <a:off x="1187364" y="1859650"/>
            <a:ext cx="0" cy="398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5A26B3-1EF1-9BC7-921C-60F079CC46C8}"/>
                  </a:ext>
                </a:extLst>
              </p:cNvPr>
              <p:cNvSpPr txBox="1"/>
              <p:nvPr/>
            </p:nvSpPr>
            <p:spPr>
              <a:xfrm>
                <a:off x="1172698" y="1859650"/>
                <a:ext cx="852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-axis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5A26B3-1EF1-9BC7-921C-60F079C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698" y="1859650"/>
                <a:ext cx="85285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2993FF30-6095-3179-D2DB-9EBF370CC995}"/>
              </a:ext>
            </a:extLst>
          </p:cNvPr>
          <p:cNvSpPr txBox="1"/>
          <p:nvPr/>
        </p:nvSpPr>
        <p:spPr>
          <a:xfrm>
            <a:off x="636058" y="2480853"/>
            <a:ext cx="61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x1</a:t>
            </a:r>
            <a:endParaRPr lang="zh-CN" altLang="en-US" sz="2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141EDC2-4847-C2B3-A916-56DAE4AF0DA7}"/>
              </a:ext>
            </a:extLst>
          </p:cNvPr>
          <p:cNvSpPr txBox="1"/>
          <p:nvPr/>
        </p:nvSpPr>
        <p:spPr>
          <a:xfrm>
            <a:off x="3814001" y="95250"/>
            <a:ext cx="2818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X1: </a:t>
            </a:r>
            <a:r>
              <a:rPr lang="zh-CN" altLang="en-US" sz="2400" dirty="0"/>
              <a:t>进磁场位置</a:t>
            </a:r>
            <a:endParaRPr lang="en-US" altLang="zh-CN" sz="2400" dirty="0"/>
          </a:p>
          <a:p>
            <a:r>
              <a:rPr lang="en-US" altLang="zh-CN" sz="2400" dirty="0"/>
              <a:t>X2:</a:t>
            </a:r>
            <a:r>
              <a:rPr lang="zh-CN" altLang="en-US" sz="2400" dirty="0"/>
              <a:t> 出磁场位置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6DBD3D-BFF2-95D0-CFB7-9B12EF9598C0}"/>
              </a:ext>
            </a:extLst>
          </p:cNvPr>
          <p:cNvSpPr txBox="1"/>
          <p:nvPr/>
        </p:nvSpPr>
        <p:spPr>
          <a:xfrm>
            <a:off x="5484842" y="2834776"/>
            <a:ext cx="205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粒子出磁场集中在磁场的两个角落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77E852B-9D1F-FDAA-20EE-C303AB85B95D}"/>
              </a:ext>
            </a:extLst>
          </p:cNvPr>
          <p:cNvCxnSpPr/>
          <p:nvPr/>
        </p:nvCxnSpPr>
        <p:spPr>
          <a:xfrm>
            <a:off x="7953375" y="1714500"/>
            <a:ext cx="952500" cy="60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2649348-3DFF-6988-3C85-079585B2FF0A}"/>
              </a:ext>
            </a:extLst>
          </p:cNvPr>
          <p:cNvCxnSpPr>
            <a:cxnSpLocks/>
          </p:cNvCxnSpPr>
          <p:nvPr/>
        </p:nvCxnSpPr>
        <p:spPr>
          <a:xfrm>
            <a:off x="7953375" y="1859650"/>
            <a:ext cx="294100" cy="268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1401E44-BCF3-306B-CF55-3D815A3EB080}"/>
              </a:ext>
            </a:extLst>
          </p:cNvPr>
          <p:cNvCxnSpPr/>
          <p:nvPr/>
        </p:nvCxnSpPr>
        <p:spPr>
          <a:xfrm>
            <a:off x="5448300" y="2447925"/>
            <a:ext cx="5657850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F3F2B44-79CD-EABB-F232-E028C7E573F7}"/>
              </a:ext>
            </a:extLst>
          </p:cNvPr>
          <p:cNvCxnSpPr/>
          <p:nvPr/>
        </p:nvCxnSpPr>
        <p:spPr>
          <a:xfrm>
            <a:off x="5478306" y="4438650"/>
            <a:ext cx="5657850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65E1ECC-2466-A692-308F-245052B77C65}"/>
              </a:ext>
            </a:extLst>
          </p:cNvPr>
          <p:cNvCxnSpPr>
            <a:cxnSpLocks/>
          </p:cNvCxnSpPr>
          <p:nvPr/>
        </p:nvCxnSpPr>
        <p:spPr>
          <a:xfrm>
            <a:off x="7354731" y="926247"/>
            <a:ext cx="0" cy="5385816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4BD6C2E-5457-17ED-24F9-529DD9AB5180}"/>
              </a:ext>
            </a:extLst>
          </p:cNvPr>
          <p:cNvCxnSpPr>
            <a:cxnSpLocks/>
          </p:cNvCxnSpPr>
          <p:nvPr/>
        </p:nvCxnSpPr>
        <p:spPr>
          <a:xfrm>
            <a:off x="10098184" y="693329"/>
            <a:ext cx="0" cy="5385816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A692C8B8-62D5-D809-24D2-7483C79DE727}"/>
              </a:ext>
            </a:extLst>
          </p:cNvPr>
          <p:cNvSpPr/>
          <p:nvPr/>
        </p:nvSpPr>
        <p:spPr>
          <a:xfrm>
            <a:off x="7353300" y="2438400"/>
            <a:ext cx="2743200" cy="2009775"/>
          </a:xfrm>
          <a:custGeom>
            <a:avLst/>
            <a:gdLst>
              <a:gd name="connsiteX0" fmla="*/ 0 w 2743200"/>
              <a:gd name="connsiteY0" fmla="*/ 9525 h 2009775"/>
              <a:gd name="connsiteX1" fmla="*/ 0 w 2743200"/>
              <a:gd name="connsiteY1" fmla="*/ 2009775 h 2009775"/>
              <a:gd name="connsiteX2" fmla="*/ 2743200 w 2743200"/>
              <a:gd name="connsiteY2" fmla="*/ 2000250 h 2009775"/>
              <a:gd name="connsiteX3" fmla="*/ 2743200 w 2743200"/>
              <a:gd name="connsiteY3" fmla="*/ 0 h 2009775"/>
              <a:gd name="connsiteX4" fmla="*/ 0 w 2743200"/>
              <a:gd name="connsiteY4" fmla="*/ 952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009775">
                <a:moveTo>
                  <a:pt x="0" y="9525"/>
                </a:moveTo>
                <a:lnTo>
                  <a:pt x="0" y="2009775"/>
                </a:lnTo>
                <a:lnTo>
                  <a:pt x="2743200" y="2000250"/>
                </a:lnTo>
                <a:lnTo>
                  <a:pt x="27432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C5AA2D4-CDEB-AA9F-6817-8C320A3CD0F4}"/>
              </a:ext>
            </a:extLst>
          </p:cNvPr>
          <p:cNvSpPr txBox="1"/>
          <p:nvPr/>
        </p:nvSpPr>
        <p:spPr>
          <a:xfrm>
            <a:off x="-47044" y="5635655"/>
            <a:ext cx="3933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COMMENT</a:t>
            </a:r>
            <a:r>
              <a:rPr lang="en-US" altLang="zh-CN" sz="2400" b="1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/>
              <a:t>磁场入口没有问题</a:t>
            </a:r>
            <a:endParaRPr lang="en-US" altLang="zh-CN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/>
              <a:t>磁场出口卡住了很多粒子</a:t>
            </a:r>
            <a:endParaRPr lang="zh-CN" altLang="en-US" sz="2400" b="1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8A5CCA9-5321-B58A-EBE1-AA435050C6D7}"/>
              </a:ext>
            </a:extLst>
          </p:cNvPr>
          <p:cNvCxnSpPr/>
          <p:nvPr/>
        </p:nvCxnSpPr>
        <p:spPr>
          <a:xfrm>
            <a:off x="5392455" y="2007055"/>
            <a:ext cx="574370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4D22378-92F0-0657-94C8-42A303596FD5}"/>
              </a:ext>
            </a:extLst>
          </p:cNvPr>
          <p:cNvCxnSpPr/>
          <p:nvPr/>
        </p:nvCxnSpPr>
        <p:spPr>
          <a:xfrm>
            <a:off x="5197255" y="1669374"/>
            <a:ext cx="574370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5BBF12A-FAA7-8909-EF1C-9E3A100A02F8}"/>
              </a:ext>
            </a:extLst>
          </p:cNvPr>
          <p:cNvSpPr txBox="1"/>
          <p:nvPr/>
        </p:nvSpPr>
        <p:spPr>
          <a:xfrm>
            <a:off x="9901738" y="2044316"/>
            <a:ext cx="201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穿透磁铁内壁边角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2DD5B6-05DB-C2FC-FD32-99E48D1EE50C}"/>
              </a:ext>
            </a:extLst>
          </p:cNvPr>
          <p:cNvSpPr txBox="1"/>
          <p:nvPr/>
        </p:nvSpPr>
        <p:spPr>
          <a:xfrm>
            <a:off x="10054239" y="1657992"/>
            <a:ext cx="201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漂移室接收度限制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F8051C9-EE1A-0A28-775B-04ED5E169E8F}"/>
              </a:ext>
            </a:extLst>
          </p:cNvPr>
          <p:cNvCxnSpPr>
            <a:cxnSpLocks/>
          </p:cNvCxnSpPr>
          <p:nvPr/>
        </p:nvCxnSpPr>
        <p:spPr>
          <a:xfrm>
            <a:off x="4968658" y="2353608"/>
            <a:ext cx="710235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CCF31E0-BA74-BD5C-2C95-814345321473}"/>
              </a:ext>
            </a:extLst>
          </p:cNvPr>
          <p:cNvSpPr txBox="1"/>
          <p:nvPr/>
        </p:nvSpPr>
        <p:spPr>
          <a:xfrm>
            <a:off x="7460062" y="2564861"/>
            <a:ext cx="74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磁铁腔体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ECFA8D1-8915-88D0-FB54-D2861C0C814A}"/>
              </a:ext>
            </a:extLst>
          </p:cNvPr>
          <p:cNvCxnSpPr/>
          <p:nvPr/>
        </p:nvCxnSpPr>
        <p:spPr>
          <a:xfrm flipH="1" flipV="1">
            <a:off x="10283868" y="2413648"/>
            <a:ext cx="1409179" cy="85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837411C-CB75-A428-0D4B-905664F3F91E}"/>
              </a:ext>
            </a:extLst>
          </p:cNvPr>
          <p:cNvSpPr txBox="1"/>
          <p:nvPr/>
        </p:nvSpPr>
        <p:spPr>
          <a:xfrm>
            <a:off x="11247635" y="3190230"/>
            <a:ext cx="9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边缘场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32BD05A-09EA-4520-FE3F-458632E16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857" y="3527754"/>
            <a:ext cx="1485637" cy="11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F3769C7A-BCF8-0BDC-8B7F-862B91C6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3" y="1363588"/>
            <a:ext cx="3770638" cy="42079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2BE091-9769-C992-2B1C-30BD78C7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685309" cy="12192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探测</a:t>
            </a:r>
            <a:r>
              <a:rPr lang="zh-CN" altLang="en-US" b="1"/>
              <a:t>效率问题</a:t>
            </a:r>
            <a:r>
              <a:rPr lang="en-US" altLang="zh-CN" b="1"/>
              <a:t>-</a:t>
            </a:r>
            <a:r>
              <a:rPr lang="zh-CN" altLang="en-US" b="1"/>
              <a:t>漂移室摆位</a:t>
            </a:r>
            <a:endParaRPr lang="zh-CN" altLang="en-US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C5AA2D4-CDEB-AA9F-6817-8C320A3CD0F4}"/>
              </a:ext>
            </a:extLst>
          </p:cNvPr>
          <p:cNvSpPr txBox="1"/>
          <p:nvPr/>
        </p:nvSpPr>
        <p:spPr>
          <a:xfrm>
            <a:off x="-47045" y="5635655"/>
            <a:ext cx="4076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COMMENT</a:t>
            </a:r>
            <a:r>
              <a:rPr lang="en-US" altLang="zh-CN" sz="2400" b="1" dirty="0"/>
              <a:t>: </a:t>
            </a:r>
            <a:r>
              <a:rPr lang="zh-CN" altLang="en-US" sz="2000" b="1" dirty="0"/>
              <a:t>负离子漂移室阵列摆放角度更大，从图中可见位置截断比较厉害，因此几何效率更低。</a:t>
            </a:r>
            <a:endParaRPr lang="zh-CN" altLang="en-US" sz="2400" b="1" dirty="0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B8642EF8-7DF4-EB54-901A-BECF494B2DB8}"/>
              </a:ext>
            </a:extLst>
          </p:cNvPr>
          <p:cNvSpPr/>
          <p:nvPr/>
        </p:nvSpPr>
        <p:spPr>
          <a:xfrm rot="20708258">
            <a:off x="1979566" y="3122703"/>
            <a:ext cx="822276" cy="1233446"/>
          </a:xfrm>
          <a:prstGeom prst="arc">
            <a:avLst>
              <a:gd name="adj1" fmla="val 1837515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42">
            <a:extLst>
              <a:ext uri="{FF2B5EF4-FFF2-40B4-BE49-F238E27FC236}">
                <a16:creationId xmlns:a16="http://schemas.microsoft.com/office/drawing/2014/main" id="{A242276D-711F-A76C-F8F9-FF411DBF46C6}"/>
              </a:ext>
            </a:extLst>
          </p:cNvPr>
          <p:cNvSpPr txBox="1"/>
          <p:nvPr/>
        </p:nvSpPr>
        <p:spPr>
          <a:xfrm>
            <a:off x="2685359" y="313195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~22.7°</a:t>
            </a:r>
            <a:endParaRPr lang="zh-CN" altLang="en-US" sz="2400" b="1" dirty="0"/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925BA7AF-DBB6-E589-1DFD-FF2890C33372}"/>
              </a:ext>
            </a:extLst>
          </p:cNvPr>
          <p:cNvSpPr/>
          <p:nvPr/>
        </p:nvSpPr>
        <p:spPr>
          <a:xfrm rot="1408612">
            <a:off x="1195408" y="2817647"/>
            <a:ext cx="1438980" cy="1807054"/>
          </a:xfrm>
          <a:prstGeom prst="arc">
            <a:avLst>
              <a:gd name="adj1" fmla="val 19745796"/>
              <a:gd name="adj2" fmla="val 506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9C7B3963-8371-5CB0-12D4-C5FC867C3E3F}"/>
              </a:ext>
            </a:extLst>
          </p:cNvPr>
          <p:cNvSpPr txBox="1"/>
          <p:nvPr/>
        </p:nvSpPr>
        <p:spPr>
          <a:xfrm>
            <a:off x="2577913" y="359504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~-27.5°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85A9A0-A4A6-72B8-8B4E-F922FCD26981}"/>
              </a:ext>
            </a:extLst>
          </p:cNvPr>
          <p:cNvSpPr txBox="1"/>
          <p:nvPr/>
        </p:nvSpPr>
        <p:spPr>
          <a:xfrm>
            <a:off x="4149112" y="215799"/>
            <a:ext cx="2323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TOFWall</a:t>
            </a:r>
            <a:r>
              <a:rPr lang="zh-CN" altLang="en-US" sz="2800"/>
              <a:t>塑闪条点火分布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45E874-EB85-360F-5118-B3919CE7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73" y="1442423"/>
            <a:ext cx="5399456" cy="52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4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E35983-BA10-DDAD-26A8-BF33B472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02" y="3505200"/>
            <a:ext cx="4264160" cy="3352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3769C7A-BCF8-0BDC-8B7F-862B91C6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" y="1363588"/>
            <a:ext cx="3770638" cy="42079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2BE091-9769-C992-2B1C-30BD78C7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685309" cy="12192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探测</a:t>
            </a:r>
            <a:r>
              <a:rPr lang="zh-CN" altLang="en-US" b="1"/>
              <a:t>效率问题</a:t>
            </a:r>
            <a:r>
              <a:rPr lang="en-US" altLang="zh-CN" b="1"/>
              <a:t>-</a:t>
            </a:r>
            <a:r>
              <a:rPr lang="zh-CN" altLang="en-US" b="1"/>
              <a:t>漂移室摆位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2B0D12-5ABA-BC0A-368C-9455987BC399}"/>
                  </a:ext>
                </a:extLst>
              </p:cNvPr>
              <p:cNvSpPr txBox="1"/>
              <p:nvPr/>
            </p:nvSpPr>
            <p:spPr>
              <a:xfrm>
                <a:off x="1971532" y="2556923"/>
                <a:ext cx="852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-axis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2B0D12-5ABA-BC0A-368C-9455987BC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532" y="2556923"/>
                <a:ext cx="852853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5A26B3-1EF1-9BC7-921C-60F079CC46C8}"/>
                  </a:ext>
                </a:extLst>
              </p:cNvPr>
              <p:cNvSpPr txBox="1"/>
              <p:nvPr/>
            </p:nvSpPr>
            <p:spPr>
              <a:xfrm>
                <a:off x="1172698" y="1859650"/>
                <a:ext cx="852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-axis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5A26B3-1EF1-9BC7-921C-60F079C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698" y="1859650"/>
                <a:ext cx="852853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8C5AA2D4-CDEB-AA9F-6817-8C320A3CD0F4}"/>
              </a:ext>
            </a:extLst>
          </p:cNvPr>
          <p:cNvSpPr txBox="1"/>
          <p:nvPr/>
        </p:nvSpPr>
        <p:spPr>
          <a:xfrm>
            <a:off x="-47045" y="5635655"/>
            <a:ext cx="4076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COMMENT</a:t>
            </a:r>
            <a:r>
              <a:rPr lang="en-US" altLang="zh-CN" sz="2400" b="1" dirty="0"/>
              <a:t>: </a:t>
            </a:r>
            <a:r>
              <a:rPr lang="zh-CN" altLang="en-US" sz="2000" b="1" dirty="0"/>
              <a:t>负离子漂移室阵列摆放角度更大，从图中可见位置截断比较厉害，因此几何效率更低。</a:t>
            </a:r>
            <a:endParaRPr lang="zh-CN" altLang="en-US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5EBE238-425A-5A0F-F0F3-C5958E768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59614" y="994273"/>
            <a:ext cx="3089095" cy="24452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FDBA0D-3B8B-AAE1-0C59-0BD77CB2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56092" y="4099017"/>
            <a:ext cx="3089092" cy="24288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5CBEED8-8D7F-E922-C068-E17354E2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5" y="3505200"/>
            <a:ext cx="4264160" cy="3352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08B2B8-5A16-AE48-1D0C-588D82C1A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223" y="82248"/>
            <a:ext cx="4183439" cy="3346752"/>
          </a:xfrm>
          <a:prstGeom prst="rect">
            <a:avLst/>
          </a:prstGeom>
        </p:spPr>
      </p:pic>
      <p:sp>
        <p:nvSpPr>
          <p:cNvPr id="27" name="弧形 26">
            <a:extLst>
              <a:ext uri="{FF2B5EF4-FFF2-40B4-BE49-F238E27FC236}">
                <a16:creationId xmlns:a16="http://schemas.microsoft.com/office/drawing/2014/main" id="{B8642EF8-7DF4-EB54-901A-BECF494B2DB8}"/>
              </a:ext>
            </a:extLst>
          </p:cNvPr>
          <p:cNvSpPr/>
          <p:nvPr/>
        </p:nvSpPr>
        <p:spPr>
          <a:xfrm rot="20708258">
            <a:off x="1979566" y="3122703"/>
            <a:ext cx="822276" cy="1233446"/>
          </a:xfrm>
          <a:prstGeom prst="arc">
            <a:avLst>
              <a:gd name="adj1" fmla="val 1837515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42">
            <a:extLst>
              <a:ext uri="{FF2B5EF4-FFF2-40B4-BE49-F238E27FC236}">
                <a16:creationId xmlns:a16="http://schemas.microsoft.com/office/drawing/2014/main" id="{A242276D-711F-A76C-F8F9-FF411DBF46C6}"/>
              </a:ext>
            </a:extLst>
          </p:cNvPr>
          <p:cNvSpPr txBox="1"/>
          <p:nvPr/>
        </p:nvSpPr>
        <p:spPr>
          <a:xfrm>
            <a:off x="2685359" y="313195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~22.7°</a:t>
            </a:r>
            <a:endParaRPr lang="zh-CN" altLang="en-US" sz="2400" b="1" dirty="0"/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925BA7AF-DBB6-E589-1DFD-FF2890C33372}"/>
              </a:ext>
            </a:extLst>
          </p:cNvPr>
          <p:cNvSpPr/>
          <p:nvPr/>
        </p:nvSpPr>
        <p:spPr>
          <a:xfrm rot="1408612">
            <a:off x="1195408" y="2817647"/>
            <a:ext cx="1438980" cy="1807054"/>
          </a:xfrm>
          <a:prstGeom prst="arc">
            <a:avLst>
              <a:gd name="adj1" fmla="val 19745796"/>
              <a:gd name="adj2" fmla="val 506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9C7B3963-8371-5CB0-12D4-C5FC867C3E3F}"/>
              </a:ext>
            </a:extLst>
          </p:cNvPr>
          <p:cNvSpPr txBox="1"/>
          <p:nvPr/>
        </p:nvSpPr>
        <p:spPr>
          <a:xfrm>
            <a:off x="2577913" y="359504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~-27.5°</a:t>
            </a:r>
            <a:endParaRPr lang="zh-CN" altLang="en-US" sz="2400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BEA1D9-D761-6AE1-28AD-46C39A966C3E}"/>
              </a:ext>
            </a:extLst>
          </p:cNvPr>
          <p:cNvSpPr/>
          <p:nvPr/>
        </p:nvSpPr>
        <p:spPr>
          <a:xfrm>
            <a:off x="6231168" y="3168152"/>
            <a:ext cx="2376531" cy="118661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dk1">
                <a:alpha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两边各有</a:t>
            </a:r>
            <a:r>
              <a:rPr lang="en-US" altLang="zh-CN" dirty="0"/>
              <a:t>3</a:t>
            </a:r>
            <a:r>
              <a:rPr lang="zh-CN" altLang="en-US"/>
              <a:t>条</a:t>
            </a:r>
            <a:r>
              <a:rPr lang="en-US" altLang="zh-CN"/>
              <a:t>TOFWall strip</a:t>
            </a:r>
            <a:r>
              <a:rPr lang="zh-CN" altLang="en-US" dirty="0"/>
              <a:t>没有</a:t>
            </a:r>
            <a:r>
              <a:rPr lang="zh-CN" altLang="en-US"/>
              <a:t>加电</a:t>
            </a:r>
            <a:r>
              <a:rPr lang="en-US" altLang="zh-CN"/>
              <a:t>-</a:t>
            </a:r>
          </a:p>
          <a:p>
            <a:r>
              <a:rPr lang="zh-CN" altLang="en-US"/>
              <a:t>压低未反应事件</a:t>
            </a:r>
            <a:endParaRPr lang="en-US" altLang="zh-CN"/>
          </a:p>
          <a:p>
            <a:r>
              <a:rPr lang="en-US" altLang="zh-CN"/>
              <a:t>(TOFWall</a:t>
            </a:r>
            <a:r>
              <a:rPr lang="zh-CN" altLang="en-US"/>
              <a:t>参与触发了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85A9A0-A4A6-72B8-8B4E-F922FCD26981}"/>
              </a:ext>
            </a:extLst>
          </p:cNvPr>
          <p:cNvSpPr txBox="1"/>
          <p:nvPr/>
        </p:nvSpPr>
        <p:spPr>
          <a:xfrm>
            <a:off x="4149112" y="215799"/>
            <a:ext cx="2323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TOFWall</a:t>
            </a:r>
            <a:r>
              <a:rPr lang="zh-CN" altLang="en-US" sz="2800"/>
              <a:t>塑闪条点火分布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BE3AE8-64A2-E1A5-FFE0-0C0B40C1726F}"/>
              </a:ext>
            </a:extLst>
          </p:cNvPr>
          <p:cNvSpPr txBox="1"/>
          <p:nvPr/>
        </p:nvSpPr>
        <p:spPr>
          <a:xfrm>
            <a:off x="9498525" y="474656"/>
            <a:ext cx="237615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/>
              <a:t>几何效率补偿：</a:t>
            </a:r>
            <a:endParaRPr lang="en-US" altLang="zh-CN" sz="2400"/>
          </a:p>
          <a:p>
            <a:r>
              <a:rPr lang="zh-CN" altLang="en-US" sz="2400"/>
              <a:t>事件产生器</a:t>
            </a:r>
            <a:r>
              <a:rPr lang="en-US" altLang="zh-CN" sz="2400"/>
              <a:t>+</a:t>
            </a:r>
          </a:p>
          <a:p>
            <a:r>
              <a:rPr lang="en-US" altLang="zh-CN" sz="2400"/>
              <a:t>Geant4</a:t>
            </a:r>
            <a:r>
              <a:rPr lang="zh-CN" altLang="en-US" sz="2400"/>
              <a:t>模拟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909221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A377F8F-8318-972E-EE2D-5FE1626E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846" y="1031259"/>
            <a:ext cx="3934612" cy="27946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5B4E32-9DBD-6D0C-8D10-0D0EED34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2" y="1482259"/>
            <a:ext cx="4928593" cy="38099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2BE091-9769-C992-2B1C-30BD78C7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685309" cy="12192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探测</a:t>
            </a:r>
            <a:r>
              <a:rPr lang="zh-CN" altLang="en-US" b="1"/>
              <a:t>效率问题</a:t>
            </a:r>
            <a:r>
              <a:rPr lang="en-US" altLang="zh-CN" b="1"/>
              <a:t>-</a:t>
            </a:r>
            <a:r>
              <a:rPr lang="zh-CN" altLang="en-US" b="1"/>
              <a:t>漂移室摆位</a:t>
            </a:r>
            <a:endParaRPr lang="zh-CN" altLang="en-US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C5AA2D4-CDEB-AA9F-6817-8C320A3CD0F4}"/>
              </a:ext>
            </a:extLst>
          </p:cNvPr>
          <p:cNvSpPr txBox="1"/>
          <p:nvPr/>
        </p:nvSpPr>
        <p:spPr>
          <a:xfrm>
            <a:off x="60887" y="5292247"/>
            <a:ext cx="448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/>
              <a:t>COMMENT</a:t>
            </a:r>
            <a:r>
              <a:rPr lang="en-US" altLang="zh-CN" sz="2400" b="1"/>
              <a:t>: </a:t>
            </a:r>
            <a:r>
              <a:rPr lang="zh-CN" altLang="en-US" sz="2400" b="1"/>
              <a:t>每个漂移室两层</a:t>
            </a:r>
            <a:r>
              <a:rPr lang="en-US" altLang="zh-CN" sz="2400" b="1"/>
              <a:t>X</a:t>
            </a:r>
            <a:r>
              <a:rPr lang="zh-CN" altLang="en-US" sz="2400" b="1"/>
              <a:t>丝，如果仅有两个漂移室点火，寻迹算法要求</a:t>
            </a:r>
            <a:r>
              <a:rPr lang="zh-CN" altLang="en-US" sz="2400" b="1">
                <a:solidFill>
                  <a:srgbClr val="FF0000"/>
                </a:solidFill>
              </a:rPr>
              <a:t>这四层</a:t>
            </a:r>
            <a:r>
              <a:rPr lang="en-US" altLang="zh-CN" sz="2400" b="1">
                <a:solidFill>
                  <a:srgbClr val="FF0000"/>
                </a:solidFill>
              </a:rPr>
              <a:t>X</a:t>
            </a:r>
            <a:r>
              <a:rPr lang="zh-CN" altLang="en-US" sz="2400" b="1">
                <a:solidFill>
                  <a:srgbClr val="FF0000"/>
                </a:solidFill>
              </a:rPr>
              <a:t>丝均点火</a:t>
            </a:r>
            <a:r>
              <a:rPr lang="zh-CN" altLang="en-US" sz="2400" b="1"/>
              <a:t>，寻迹效率大大降低。</a:t>
            </a:r>
            <a:endParaRPr lang="zh-CN" altLang="en-US" sz="2400" b="1" dirty="0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B8642EF8-7DF4-EB54-901A-BECF494B2DB8}"/>
              </a:ext>
            </a:extLst>
          </p:cNvPr>
          <p:cNvSpPr/>
          <p:nvPr/>
        </p:nvSpPr>
        <p:spPr>
          <a:xfrm rot="20708258">
            <a:off x="1979566" y="3122703"/>
            <a:ext cx="822276" cy="1233446"/>
          </a:xfrm>
          <a:prstGeom prst="arc">
            <a:avLst>
              <a:gd name="adj1" fmla="val 1837515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42">
            <a:extLst>
              <a:ext uri="{FF2B5EF4-FFF2-40B4-BE49-F238E27FC236}">
                <a16:creationId xmlns:a16="http://schemas.microsoft.com/office/drawing/2014/main" id="{A242276D-711F-A76C-F8F9-FF411DBF46C6}"/>
              </a:ext>
            </a:extLst>
          </p:cNvPr>
          <p:cNvSpPr txBox="1"/>
          <p:nvPr/>
        </p:nvSpPr>
        <p:spPr>
          <a:xfrm>
            <a:off x="2685359" y="313195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~22.7°</a:t>
            </a:r>
            <a:endParaRPr lang="zh-CN" altLang="en-US" sz="2400" b="1" dirty="0"/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925BA7AF-DBB6-E589-1DFD-FF2890C33372}"/>
              </a:ext>
            </a:extLst>
          </p:cNvPr>
          <p:cNvSpPr/>
          <p:nvPr/>
        </p:nvSpPr>
        <p:spPr>
          <a:xfrm rot="1408612">
            <a:off x="1195408" y="2817647"/>
            <a:ext cx="1438980" cy="1807054"/>
          </a:xfrm>
          <a:prstGeom prst="arc">
            <a:avLst>
              <a:gd name="adj1" fmla="val 19745796"/>
              <a:gd name="adj2" fmla="val 506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9C7B3963-8371-5CB0-12D4-C5FC867C3E3F}"/>
              </a:ext>
            </a:extLst>
          </p:cNvPr>
          <p:cNvSpPr txBox="1"/>
          <p:nvPr/>
        </p:nvSpPr>
        <p:spPr>
          <a:xfrm>
            <a:off x="2577913" y="359504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~-27.5°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85A9A0-A4A6-72B8-8B4E-F922FCD26981}"/>
              </a:ext>
            </a:extLst>
          </p:cNvPr>
          <p:cNvSpPr txBox="1"/>
          <p:nvPr/>
        </p:nvSpPr>
        <p:spPr>
          <a:xfrm>
            <a:off x="4149112" y="215799"/>
            <a:ext cx="4512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负离子漂移室阵列大部分粒子仅穿过了前两个漂移室，导致寻迹效率低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99B33F-5FDB-4508-584C-F3C948520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853" y="4027455"/>
            <a:ext cx="3828598" cy="28305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7D08E1A-2DA3-BF4B-3A10-B85B340C279C}"/>
              </a:ext>
            </a:extLst>
          </p:cNvPr>
          <p:cNvSpPr txBox="1"/>
          <p:nvPr/>
        </p:nvSpPr>
        <p:spPr>
          <a:xfrm>
            <a:off x="6567594" y="4836538"/>
            <a:ext cx="162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负离子漂移室阵列</a:t>
            </a:r>
            <a:endParaRPr lang="en-US" altLang="zh-CN" sz="2400"/>
          </a:p>
          <a:p>
            <a:r>
              <a:rPr lang="zh-CN" altLang="en-US" sz="2400"/>
              <a:t>每条径迹</a:t>
            </a:r>
            <a:r>
              <a:rPr lang="en-US" altLang="zh-CN" sz="2400"/>
              <a:t>hit</a:t>
            </a:r>
            <a:r>
              <a:rPr lang="zh-CN" altLang="en-US" sz="2400"/>
              <a:t>个数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45DD25-298A-306A-4E11-1AB34C6883A9}"/>
              </a:ext>
            </a:extLst>
          </p:cNvPr>
          <p:cNvSpPr txBox="1"/>
          <p:nvPr/>
        </p:nvSpPr>
        <p:spPr>
          <a:xfrm>
            <a:off x="6405430" y="1793129"/>
            <a:ext cx="162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正离子漂移室阵列</a:t>
            </a:r>
            <a:endParaRPr lang="en-US" altLang="zh-CN" sz="2400"/>
          </a:p>
          <a:p>
            <a:r>
              <a:rPr lang="zh-CN" altLang="en-US" sz="2400"/>
              <a:t>每条径迹</a:t>
            </a:r>
            <a:r>
              <a:rPr lang="en-US" altLang="zh-CN" sz="2400"/>
              <a:t>hit</a:t>
            </a:r>
            <a:r>
              <a:rPr lang="zh-CN" altLang="en-US" sz="2400"/>
              <a:t>个数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4715A1B-B6E1-6B68-A8E9-7BB0E9B77C52}"/>
              </a:ext>
            </a:extLst>
          </p:cNvPr>
          <p:cNvCxnSpPr/>
          <p:nvPr/>
        </p:nvCxnSpPr>
        <p:spPr>
          <a:xfrm>
            <a:off x="4096011" y="2849671"/>
            <a:ext cx="4100835" cy="1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00AA312-D380-5F28-9741-06079E1127AE}"/>
              </a:ext>
            </a:extLst>
          </p:cNvPr>
          <p:cNvCxnSpPr/>
          <p:nvPr/>
        </p:nvCxnSpPr>
        <p:spPr>
          <a:xfrm>
            <a:off x="4321479" y="4440973"/>
            <a:ext cx="4033381" cy="39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0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9ECF7-299B-C187-4040-C19F6623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F93CBC-9642-4850-4E2A-BA3C19DA9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CN" altLang="en-US"/>
                  <a:t>介绍了</a:t>
                </a:r>
                <a:r>
                  <a:rPr lang="en-US" altLang="zh-CN"/>
                  <a:t>HIRFL-CSR</a:t>
                </a:r>
                <a:r>
                  <a:rPr lang="zh-CN" altLang="en-US"/>
                  <a:t>外靶实验装置上的重离子碰撞产生</a:t>
                </a:r>
                <a:r>
                  <a:rPr lang="en-US" altLang="zh-CN"/>
                  <a:t>pi</a:t>
                </a:r>
                <a:r>
                  <a:rPr lang="zh-CN" altLang="en-US"/>
                  <a:t>介子的测量实验</a:t>
                </a:r>
                <a:endParaRPr lang="en-US" altLang="zh-CN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/>
                  <a:t>对实验数据进行了初步分析</a:t>
                </a:r>
                <a:endParaRPr lang="en-US" altLang="zh-CN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/>
                  <a:t>初步得到了反应产物的粒子鉴别谱和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/>
                  <a:t>谱。</a:t>
                </a:r>
                <a:endParaRPr lang="en-US" altLang="zh-CN"/>
              </a:p>
              <a:p>
                <a:pPr marL="514350" indent="-514350">
                  <a:buFont typeface="+mj-lt"/>
                  <a:buAutoNum type="arabicPeriod"/>
                </a:pP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接下来的工作：</a:t>
                </a:r>
                <a:endParaRPr lang="en-US" altLang="zh-CN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CN" altLang="en-US"/>
                  <a:t>优化</a:t>
                </a:r>
                <a:r>
                  <a:rPr lang="en-US" altLang="zh-CN"/>
                  <a:t>PID</a:t>
                </a:r>
                <a:r>
                  <a:rPr lang="zh-CN" altLang="en-US"/>
                  <a:t>算法，修正</a:t>
                </a:r>
                <a:r>
                  <a:rPr lang="en-US" altLang="zh-CN"/>
                  <a:t>PID</a:t>
                </a:r>
                <a:r>
                  <a:rPr lang="zh-CN" altLang="en-US"/>
                  <a:t>图因能损产生的畸变</a:t>
                </a:r>
                <a:endParaRPr lang="en-US" altLang="zh-CN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CN" altLang="en-US"/>
                  <a:t>对产物进行探测效率和几何效率补偿</a:t>
                </a:r>
                <a:endParaRPr lang="en-US" altLang="zh-CN"/>
              </a:p>
              <a:p>
                <a:pPr marL="514350" indent="-514350">
                  <a:buFont typeface="+mj-lt"/>
                  <a:buAutoNum type="arabicPeriod"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F93CBC-9642-4850-4E2A-BA3C19DA9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59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4D3E4-CADA-3250-E155-6E3CA15F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</a:t>
            </a:r>
            <a:r>
              <a:rPr lang="zh-CN" altLang="en-US"/>
              <a:t>背景简介</a:t>
            </a:r>
            <a:r>
              <a:rPr lang="en-US" altLang="zh-CN"/>
              <a:t>-</a:t>
            </a:r>
            <a:r>
              <a:rPr lang="zh-CN" altLang="en-US" b="1"/>
              <a:t>核物质状态方程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74D61E-1606-42DA-6749-2952645BF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/>
                  <a:t>核物质中平均每个核子的能量可以表示为</a:t>
                </a:r>
                <a:r>
                  <a:rPr lang="en-US" altLang="zh-CN"/>
                  <a:t>(</a:t>
                </a:r>
                <a:r>
                  <a:rPr lang="zh-CN" altLang="en-US"/>
                  <a:t>核物质</a:t>
                </a:r>
                <a:r>
                  <a:rPr lang="zh-CN" altLang="en-US" b="1"/>
                  <a:t>状态方程</a:t>
                </a:r>
                <a:r>
                  <a:rPr lang="en-US" altLang="zh-CN"/>
                  <a:t>)</a:t>
                </a:r>
              </a:p>
              <a:p>
                <a:pPr marL="0" indent="0">
                  <a:buNone/>
                </a:pPr>
                <a:endParaRPr lang="en-US" altLang="zh-CN" b="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sym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/>
                  <a:t>为核子密度，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/>
                  <a:t>表征同位旋不对称度，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sym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zh-CN" altLang="en-US"/>
                  <a:t>为</a:t>
                </a:r>
                <a:r>
                  <a:rPr lang="zh-CN" altLang="en-US" i="1"/>
                  <a:t>对称能</a:t>
                </a:r>
                <a:r>
                  <a:rPr lang="zh-CN" altLang="en-US"/>
                  <a:t>。</a:t>
                </a:r>
                <a:endParaRPr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74D61E-1606-42DA-6749-2952645BF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446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A88E18F-2E15-A073-D9FA-DA59C6DDD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85" y="938436"/>
            <a:ext cx="7341840" cy="53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BE3905-C8BE-7811-7CA1-F469EEBB95D8}"/>
              </a:ext>
            </a:extLst>
          </p:cNvPr>
          <p:cNvSpPr txBox="1"/>
          <p:nvPr/>
        </p:nvSpPr>
        <p:spPr>
          <a:xfrm>
            <a:off x="-1" y="0"/>
            <a:ext cx="388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三维径迹重建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96A140-0183-4B72-3A24-5C8235A12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70" y="0"/>
            <a:ext cx="6306430" cy="4467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B37474-05BB-04E0-82A1-4187E137AAEC}"/>
              </a:ext>
            </a:extLst>
          </p:cNvPr>
          <p:cNvSpPr txBox="1"/>
          <p:nvPr/>
        </p:nvSpPr>
        <p:spPr>
          <a:xfrm>
            <a:off x="7238393" y="-25426"/>
            <a:ext cx="42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外靶漂移室有三种取向的丝：</a:t>
            </a:r>
            <a:r>
              <a:rPr lang="en-US" altLang="zh-CN" dirty="0"/>
              <a:t>X, U, V</a:t>
            </a:r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968288CC-7C29-188C-6664-C91D2F6D386F}"/>
              </a:ext>
            </a:extLst>
          </p:cNvPr>
          <p:cNvSpPr/>
          <p:nvPr/>
        </p:nvSpPr>
        <p:spPr>
          <a:xfrm rot="1996834">
            <a:off x="344846" y="2315776"/>
            <a:ext cx="4062424" cy="2574095"/>
          </a:xfrm>
          <a:prstGeom prst="parallelogram">
            <a:avLst>
              <a:gd name="adj" fmla="val 15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C30B8187-F904-F3C7-9B2F-7C92C0128597}"/>
              </a:ext>
            </a:extLst>
          </p:cNvPr>
          <p:cNvSpPr/>
          <p:nvPr/>
        </p:nvSpPr>
        <p:spPr>
          <a:xfrm>
            <a:off x="1958105" y="2651445"/>
            <a:ext cx="3556577" cy="2262301"/>
          </a:xfrm>
          <a:prstGeom prst="parallelogram">
            <a:avLst>
              <a:gd name="adj" fmla="val 57854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405E194-83DB-8832-70EC-C35E07F06FC8}"/>
              </a:ext>
            </a:extLst>
          </p:cNvPr>
          <p:cNvCxnSpPr>
            <a:cxnSpLocks/>
          </p:cNvCxnSpPr>
          <p:nvPr/>
        </p:nvCxnSpPr>
        <p:spPr>
          <a:xfrm flipV="1">
            <a:off x="2007219" y="1116493"/>
            <a:ext cx="2529016" cy="45453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771F76A-9131-C324-AC5A-8DEC4C3D0A5D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397660" y="2651445"/>
            <a:ext cx="1993149" cy="228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4D61765-7FE9-2AAD-435E-8E2E88BD6FB0}"/>
              </a:ext>
            </a:extLst>
          </p:cNvPr>
          <p:cNvCxnSpPr>
            <a:cxnSpLocks/>
          </p:cNvCxnSpPr>
          <p:nvPr/>
        </p:nvCxnSpPr>
        <p:spPr>
          <a:xfrm flipH="1">
            <a:off x="1223814" y="4913744"/>
            <a:ext cx="94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F64BA45-3D02-B5BA-635E-2B655E42909E}"/>
              </a:ext>
            </a:extLst>
          </p:cNvPr>
          <p:cNvSpPr txBox="1"/>
          <p:nvPr/>
        </p:nvSpPr>
        <p:spPr>
          <a:xfrm>
            <a:off x="1175324" y="4858328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9857685-656B-7212-8651-D413889EBA3F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1944254" y="830997"/>
            <a:ext cx="13852" cy="421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BDF007A-862A-1911-62E2-B36961DC3883}"/>
              </a:ext>
            </a:extLst>
          </p:cNvPr>
          <p:cNvSpPr txBox="1"/>
          <p:nvPr/>
        </p:nvSpPr>
        <p:spPr>
          <a:xfrm>
            <a:off x="1984125" y="7190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C66561D-79D2-AFEC-FE3E-9E7B029FDE10}"/>
              </a:ext>
            </a:extLst>
          </p:cNvPr>
          <p:cNvCxnSpPr>
            <a:cxnSpLocks/>
            <a:stCxn id="38" idx="5"/>
          </p:cNvCxnSpPr>
          <p:nvPr/>
        </p:nvCxnSpPr>
        <p:spPr>
          <a:xfrm flipV="1">
            <a:off x="2612521" y="2013528"/>
            <a:ext cx="1042529" cy="176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7DC5D73-DECB-F90E-8114-01C4715836E4}"/>
              </a:ext>
            </a:extLst>
          </p:cNvPr>
          <p:cNvSpPr txBox="1"/>
          <p:nvPr/>
        </p:nvSpPr>
        <p:spPr>
          <a:xfrm>
            <a:off x="3220300" y="1903299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D128B98-3423-6C18-3E52-4CD1ED0DF2CD}"/>
              </a:ext>
            </a:extLst>
          </p:cNvPr>
          <p:cNvCxnSpPr>
            <a:cxnSpLocks/>
          </p:cNvCxnSpPr>
          <p:nvPr/>
        </p:nvCxnSpPr>
        <p:spPr>
          <a:xfrm flipV="1">
            <a:off x="1977792" y="1903299"/>
            <a:ext cx="188132" cy="299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1C0185E-777C-F908-0D75-B52F6DE708E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390777" y="1403928"/>
            <a:ext cx="32" cy="1247517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715D871-62CB-3CED-7510-C5E76A38201B}"/>
              </a:ext>
            </a:extLst>
          </p:cNvPr>
          <p:cNvCxnSpPr>
            <a:cxnSpLocks/>
          </p:cNvCxnSpPr>
          <p:nvPr/>
        </p:nvCxnSpPr>
        <p:spPr>
          <a:xfrm flipH="1">
            <a:off x="2125855" y="1412254"/>
            <a:ext cx="2264184" cy="501619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1E51246E-2F29-6F6C-783A-9FAF940B4E23}"/>
              </a:ext>
            </a:extLst>
          </p:cNvPr>
          <p:cNvSpPr txBox="1"/>
          <p:nvPr/>
        </p:nvSpPr>
        <p:spPr>
          <a:xfrm>
            <a:off x="3231483" y="3837224"/>
            <a:ext cx="165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projection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2417213-08CD-5AC3-90AB-8389EB6D0B48}"/>
              </a:ext>
            </a:extLst>
          </p:cNvPr>
          <p:cNvSpPr txBox="1"/>
          <p:nvPr/>
        </p:nvSpPr>
        <p:spPr>
          <a:xfrm>
            <a:off x="2103587" y="2218870"/>
            <a:ext cx="139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</a:p>
          <a:p>
            <a:r>
              <a:rPr lang="en-US" altLang="zh-CN" dirty="0"/>
              <a:t>projection</a:t>
            </a:r>
            <a:endParaRPr lang="zh-CN" altLang="en-US" dirty="0"/>
          </a:p>
        </p:txBody>
      </p:sp>
      <p:graphicFrame>
        <p:nvGraphicFramePr>
          <p:cNvPr id="81" name="图示 80">
            <a:extLst>
              <a:ext uri="{FF2B5EF4-FFF2-40B4-BE49-F238E27FC236}">
                <a16:creationId xmlns:a16="http://schemas.microsoft.com/office/drawing/2014/main" id="{0FF28174-032C-B422-1E9E-7420DD0DE259}"/>
              </a:ext>
            </a:extLst>
          </p:cNvPr>
          <p:cNvGraphicFramePr/>
          <p:nvPr/>
        </p:nvGraphicFramePr>
        <p:xfrm>
          <a:off x="7265533" y="4467849"/>
          <a:ext cx="4104456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2" name="等于号 13">
            <a:extLst>
              <a:ext uri="{FF2B5EF4-FFF2-40B4-BE49-F238E27FC236}">
                <a16:creationId xmlns:a16="http://schemas.microsoft.com/office/drawing/2014/main" id="{A9BFE1FE-22F4-2702-C95C-21401CC7A027}"/>
              </a:ext>
            </a:extLst>
          </p:cNvPr>
          <p:cNvSpPr/>
          <p:nvPr/>
        </p:nvSpPr>
        <p:spPr>
          <a:xfrm>
            <a:off x="10406759" y="5428768"/>
            <a:ext cx="648072" cy="360040"/>
          </a:xfrm>
          <a:prstGeom prst="mathEqua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TextBox 14">
            <a:extLst>
              <a:ext uri="{FF2B5EF4-FFF2-40B4-BE49-F238E27FC236}">
                <a16:creationId xmlns:a16="http://schemas.microsoft.com/office/drawing/2014/main" id="{D21F5E28-D4EC-4577-4815-7BACC892AF0E}"/>
              </a:ext>
            </a:extLst>
          </p:cNvPr>
          <p:cNvSpPr txBox="1"/>
          <p:nvPr/>
        </p:nvSpPr>
        <p:spPr>
          <a:xfrm>
            <a:off x="10550775" y="4998461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?</a:t>
            </a:r>
            <a:endParaRPr lang="zh-CN" altLang="en-US" sz="36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FC1A2988-D7B3-68DF-E92E-176F65CDDD0D}"/>
              </a:ext>
            </a:extLst>
          </p:cNvPr>
          <p:cNvSpPr/>
          <p:nvPr/>
        </p:nvSpPr>
        <p:spPr>
          <a:xfrm>
            <a:off x="11252869" y="5228997"/>
            <a:ext cx="720080" cy="68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X</a:t>
            </a:r>
            <a:endParaRPr lang="zh-CN" altLang="en-US" sz="3200" b="1" dirty="0"/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EEFC71AE-DE78-B3F0-8040-AE22C42306B1}"/>
              </a:ext>
            </a:extLst>
          </p:cNvPr>
          <p:cNvSpPr/>
          <p:nvPr/>
        </p:nvSpPr>
        <p:spPr>
          <a:xfrm>
            <a:off x="1976582" y="1457934"/>
            <a:ext cx="2364509" cy="3455811"/>
          </a:xfrm>
          <a:custGeom>
            <a:avLst/>
            <a:gdLst>
              <a:gd name="connsiteX0" fmla="*/ 203200 w 2364509"/>
              <a:gd name="connsiteY0" fmla="*/ 480291 h 3491346"/>
              <a:gd name="connsiteX1" fmla="*/ 2364509 w 2364509"/>
              <a:gd name="connsiteY1" fmla="*/ 0 h 3491346"/>
              <a:gd name="connsiteX2" fmla="*/ 434109 w 2364509"/>
              <a:gd name="connsiteY2" fmla="*/ 3491346 h 3491346"/>
              <a:gd name="connsiteX3" fmla="*/ 0 w 2364509"/>
              <a:gd name="connsiteY3" fmla="*/ 3472873 h 3491346"/>
              <a:gd name="connsiteX4" fmla="*/ 203200 w 2364509"/>
              <a:gd name="connsiteY4" fmla="*/ 480291 h 349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509" h="3491346">
                <a:moveTo>
                  <a:pt x="203200" y="480291"/>
                </a:moveTo>
                <a:lnTo>
                  <a:pt x="2364509" y="0"/>
                </a:lnTo>
                <a:lnTo>
                  <a:pt x="434109" y="3491346"/>
                </a:lnTo>
                <a:lnTo>
                  <a:pt x="0" y="3472873"/>
                </a:lnTo>
                <a:lnTo>
                  <a:pt x="203200" y="480291"/>
                </a:lnTo>
                <a:close/>
              </a:path>
            </a:pathLst>
          </a:cu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DBBC7D8-EC67-C0D1-C6AC-8AF4EC25F12D}"/>
              </a:ext>
            </a:extLst>
          </p:cNvPr>
          <p:cNvSpPr txBox="1"/>
          <p:nvPr/>
        </p:nvSpPr>
        <p:spPr>
          <a:xfrm>
            <a:off x="4390039" y="1663063"/>
            <a:ext cx="60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wire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E3BFD1D-AEA2-F728-BE87-F26C049CEE30}"/>
              </a:ext>
            </a:extLst>
          </p:cNvPr>
          <p:cNvSpPr txBox="1"/>
          <p:nvPr/>
        </p:nvSpPr>
        <p:spPr>
          <a:xfrm rot="20985931">
            <a:off x="2698331" y="1039869"/>
            <a:ext cx="60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wire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7E3B337-6AC7-A1F1-1775-50EE90C5090C}"/>
              </a:ext>
            </a:extLst>
          </p:cNvPr>
          <p:cNvSpPr txBox="1"/>
          <p:nvPr/>
        </p:nvSpPr>
        <p:spPr>
          <a:xfrm>
            <a:off x="4813453" y="4531487"/>
            <a:ext cx="3414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径迹和丝构成投影面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两个投影面的交线确定一个空间直线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U+V</a:t>
            </a:r>
            <a:r>
              <a:rPr lang="zh-CN" altLang="en-US" dirty="0"/>
              <a:t>确定的空间直线计算出</a:t>
            </a:r>
            <a:r>
              <a:rPr lang="en-US" altLang="zh-CN" dirty="0"/>
              <a:t>X</a:t>
            </a:r>
            <a:r>
              <a:rPr lang="zh-CN" altLang="en-US" dirty="0"/>
              <a:t>径迹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计算出的</a:t>
            </a:r>
            <a:r>
              <a:rPr lang="en-US" altLang="zh-CN" dirty="0"/>
              <a:t>X</a:t>
            </a:r>
            <a:r>
              <a:rPr lang="zh-CN" altLang="en-US" dirty="0"/>
              <a:t>径迹和测量到的</a:t>
            </a:r>
            <a:r>
              <a:rPr lang="en-US" altLang="zh-CN" dirty="0"/>
              <a:t>X</a:t>
            </a:r>
            <a:r>
              <a:rPr lang="zh-CN" altLang="en-US" dirty="0"/>
              <a:t>径迹比对，确定空间直线的真伪</a:t>
            </a:r>
            <a:r>
              <a:rPr lang="en-US" altLang="zh-CN" dirty="0"/>
              <a:t>-</a:t>
            </a:r>
            <a:r>
              <a:rPr lang="zh-CN" altLang="en-US" b="1" dirty="0"/>
              <a:t>实现多重三维径迹鉴别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3665D53-B23D-98D0-4B5A-7B90315CD047}"/>
              </a:ext>
            </a:extLst>
          </p:cNvPr>
          <p:cNvSpPr txBox="1"/>
          <p:nvPr/>
        </p:nvSpPr>
        <p:spPr>
          <a:xfrm>
            <a:off x="1137169" y="5255796"/>
            <a:ext cx="111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real 3D track</a:t>
            </a:r>
            <a:endParaRPr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BDBFB59-47EB-D7B1-EFD9-16BA7183528A}"/>
              </a:ext>
            </a:extLst>
          </p:cNvPr>
          <p:cNvSpPr/>
          <p:nvPr/>
        </p:nvSpPr>
        <p:spPr>
          <a:xfrm>
            <a:off x="-1" y="6053494"/>
            <a:ext cx="4808669" cy="8019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For details, please refer to</a:t>
            </a:r>
          </a:p>
          <a:p>
            <a:endParaRPr lang="zh-CN" altLang="en-US" dirty="0"/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9A88AB1B-706D-B615-D429-59A8113D29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2013" y="6457894"/>
            <a:ext cx="4877417" cy="400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2B29984-13E7-1ED0-DEA7-3835372C80B0}"/>
                  </a:ext>
                </a:extLst>
              </p:cNvPr>
              <p:cNvSpPr txBox="1"/>
              <p:nvPr/>
            </p:nvSpPr>
            <p:spPr>
              <a:xfrm>
                <a:off x="3860969" y="146705"/>
                <a:ext cx="28438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C0066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需要三维径迹</a:t>
                </a:r>
                <a:endParaRPr lang="en-US" altLang="zh-CN" sz="2000" dirty="0">
                  <a:solidFill>
                    <a:srgbClr val="CC006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计算横向</a:t>
                </a:r>
                <a:r>
                  <a:rPr lang="en-US" altLang="zh-CN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纵向</a:t>
                </a:r>
                <a:r>
                  <a:rPr lang="en-US" altLang="zh-CN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)</a:t>
                </a:r>
                <a:r>
                  <a:rPr lang="zh-CN" altLang="en-US" sz="2000" dirty="0">
                    <a:solidFill>
                      <a:srgbClr val="CC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动量需要三维径迹</a:t>
                </a: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2B29984-13E7-1ED0-DEA7-3835372C8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969" y="146705"/>
                <a:ext cx="2843884" cy="1015663"/>
              </a:xfrm>
              <a:prstGeom prst="rect">
                <a:avLst/>
              </a:prstGeom>
              <a:blipFill>
                <a:blip r:embed="rId10"/>
                <a:stretch>
                  <a:fillRect l="-1927" t="-2395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F1F596D-6CB6-0B85-05DF-CEF6B858732C}"/>
              </a:ext>
            </a:extLst>
          </p:cNvPr>
          <p:cNvSpPr/>
          <p:nvPr/>
        </p:nvSpPr>
        <p:spPr>
          <a:xfrm>
            <a:off x="2419927" y="1403927"/>
            <a:ext cx="1958109" cy="3519055"/>
          </a:xfrm>
          <a:custGeom>
            <a:avLst/>
            <a:gdLst>
              <a:gd name="connsiteX0" fmla="*/ 1958109 w 1958109"/>
              <a:gd name="connsiteY0" fmla="*/ 0 h 3519055"/>
              <a:gd name="connsiteX1" fmla="*/ 0 w 1958109"/>
              <a:gd name="connsiteY1" fmla="*/ 3519055 h 3519055"/>
              <a:gd name="connsiteX2" fmla="*/ 1958109 w 1958109"/>
              <a:gd name="connsiteY2" fmla="*/ 1256146 h 3519055"/>
              <a:gd name="connsiteX3" fmla="*/ 1958109 w 1958109"/>
              <a:gd name="connsiteY3" fmla="*/ 0 h 35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109" h="3519055">
                <a:moveTo>
                  <a:pt x="1958109" y="0"/>
                </a:moveTo>
                <a:lnTo>
                  <a:pt x="0" y="3519055"/>
                </a:lnTo>
                <a:lnTo>
                  <a:pt x="1958109" y="1256146"/>
                </a:lnTo>
                <a:lnTo>
                  <a:pt x="1958109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19F66D-C955-997C-4CA2-A6C2D302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" y="947391"/>
            <a:ext cx="4447970" cy="3416444"/>
          </a:xfrm>
          <a:prstGeom prst="rect">
            <a:avLst/>
          </a:prstGeom>
        </p:spPr>
      </p:pic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C94DE60B-9A52-B13A-6DBB-F347838E4F81}"/>
              </a:ext>
            </a:extLst>
          </p:cNvPr>
          <p:cNvSpPr/>
          <p:nvPr/>
        </p:nvSpPr>
        <p:spPr>
          <a:xfrm rot="598658" flipV="1">
            <a:off x="9876404" y="3894508"/>
            <a:ext cx="2353020" cy="1228322"/>
          </a:xfrm>
          <a:prstGeom prst="parallelogram">
            <a:avLst>
              <a:gd name="adj" fmla="val 580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BE701418-A838-B1F0-1B34-75545AB779CE}"/>
              </a:ext>
            </a:extLst>
          </p:cNvPr>
          <p:cNvSpPr/>
          <p:nvPr/>
        </p:nvSpPr>
        <p:spPr>
          <a:xfrm>
            <a:off x="10503495" y="3985341"/>
            <a:ext cx="723900" cy="666750"/>
          </a:xfrm>
          <a:custGeom>
            <a:avLst/>
            <a:gdLst>
              <a:gd name="connsiteX0" fmla="*/ 0 w 723900"/>
              <a:gd name="connsiteY0" fmla="*/ 0 h 666750"/>
              <a:gd name="connsiteX1" fmla="*/ 504825 w 723900"/>
              <a:gd name="connsiteY1" fmla="*/ 666750 h 666750"/>
              <a:gd name="connsiteX2" fmla="*/ 723900 w 723900"/>
              <a:gd name="connsiteY2" fmla="*/ 238125 h 666750"/>
              <a:gd name="connsiteX3" fmla="*/ 0 w 723900"/>
              <a:gd name="connsiteY3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666750">
                <a:moveTo>
                  <a:pt x="0" y="0"/>
                </a:moveTo>
                <a:lnTo>
                  <a:pt x="504825" y="666750"/>
                </a:lnTo>
                <a:lnTo>
                  <a:pt x="723900" y="238125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2EBB471-EA36-05BC-2080-1156B118034C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6464343" y="4223466"/>
            <a:ext cx="4763052" cy="260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0BE3905-C8BE-7811-7CA1-F469EEBB95D8}"/>
              </a:ext>
            </a:extLst>
          </p:cNvPr>
          <p:cNvSpPr txBox="1"/>
          <p:nvPr/>
        </p:nvSpPr>
        <p:spPr>
          <a:xfrm>
            <a:off x="-1" y="0"/>
            <a:ext cx="388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三维径迹重建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ECF10-51BD-B4CD-384F-29247EAA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482" y="0"/>
            <a:ext cx="3127517" cy="2466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69ECB7-B571-8230-B9FC-A59AD01CCCD3}"/>
              </a:ext>
            </a:extLst>
          </p:cNvPr>
          <p:cNvSpPr txBox="1"/>
          <p:nvPr/>
        </p:nvSpPr>
        <p:spPr>
          <a:xfrm>
            <a:off x="103170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zh-CN" altLang="en-US" dirty="0"/>
              <a:t>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CE7C8E-26D4-4C11-6B6D-870576F249DD}"/>
              </a:ext>
            </a:extLst>
          </p:cNvPr>
          <p:cNvSpPr txBox="1"/>
          <p:nvPr/>
        </p:nvSpPr>
        <p:spPr>
          <a:xfrm>
            <a:off x="67102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AD680D-53C7-39E6-A668-0AE43DB25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015" y="-1"/>
            <a:ext cx="3466594" cy="24661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00C8D1-1FAE-9D9A-38E0-2DADF0F69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33849"/>
            <a:ext cx="3888508" cy="2424151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C8F887B3-4A37-5B86-F7A7-619AAEBFD74F}"/>
              </a:ext>
            </a:extLst>
          </p:cNvPr>
          <p:cNvSpPr/>
          <p:nvPr/>
        </p:nvSpPr>
        <p:spPr>
          <a:xfrm rot="20072618">
            <a:off x="2722666" y="4632542"/>
            <a:ext cx="122767" cy="8312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155EDE6-6B5B-C7A7-8A8C-7CE8AE766AD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605400" y="3662176"/>
            <a:ext cx="0" cy="1010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2DDB09A-2E1B-6EBC-7003-3CBB48F5FF5E}"/>
              </a:ext>
            </a:extLst>
          </p:cNvPr>
          <p:cNvSpPr txBox="1"/>
          <p:nvPr/>
        </p:nvSpPr>
        <p:spPr>
          <a:xfrm>
            <a:off x="758443" y="3308314"/>
            <a:ext cx="36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反应产物在</a:t>
            </a:r>
            <a:r>
              <a:rPr lang="en-US" altLang="zh-CN" dirty="0" err="1"/>
              <a:t>TOFWall</a:t>
            </a:r>
            <a:r>
              <a:rPr lang="zh-CN" altLang="en-US" dirty="0"/>
              <a:t>上的位置分布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D97505-1241-EA30-FBE8-02C2BFCA7837}"/>
              </a:ext>
            </a:extLst>
          </p:cNvPr>
          <p:cNvCxnSpPr>
            <a:cxnSpLocks/>
          </p:cNvCxnSpPr>
          <p:nvPr/>
        </p:nvCxnSpPr>
        <p:spPr>
          <a:xfrm flipV="1">
            <a:off x="6085214" y="4161339"/>
            <a:ext cx="4543026" cy="2395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平行四边形 60">
            <a:extLst>
              <a:ext uri="{FF2B5EF4-FFF2-40B4-BE49-F238E27FC236}">
                <a16:creationId xmlns:a16="http://schemas.microsoft.com/office/drawing/2014/main" id="{301DDE88-CDDF-E96E-4D62-C75DBB67BFB6}"/>
              </a:ext>
            </a:extLst>
          </p:cNvPr>
          <p:cNvSpPr/>
          <p:nvPr/>
        </p:nvSpPr>
        <p:spPr>
          <a:xfrm rot="598658" flipV="1">
            <a:off x="6527238" y="5243038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71E86FFB-4A1E-F393-60A1-BF2820844FEA}"/>
              </a:ext>
            </a:extLst>
          </p:cNvPr>
          <p:cNvSpPr/>
          <p:nvPr/>
        </p:nvSpPr>
        <p:spPr>
          <a:xfrm rot="230021">
            <a:off x="6583696" y="5128015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E2EE53A3-6CD9-C906-4512-DBFFF074CD1C}"/>
              </a:ext>
            </a:extLst>
          </p:cNvPr>
          <p:cNvSpPr/>
          <p:nvPr/>
        </p:nvSpPr>
        <p:spPr>
          <a:xfrm rot="11091260">
            <a:off x="7595223" y="591629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6EB2F4F1-3397-DBF5-A887-B654650840FA}"/>
              </a:ext>
            </a:extLst>
          </p:cNvPr>
          <p:cNvSpPr/>
          <p:nvPr/>
        </p:nvSpPr>
        <p:spPr>
          <a:xfrm rot="598658" flipV="1">
            <a:off x="6420373" y="5387872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FCA1FE2-E4CB-5AAE-10C3-0A62A25B1267}"/>
              </a:ext>
            </a:extLst>
          </p:cNvPr>
          <p:cNvSpPr/>
          <p:nvPr/>
        </p:nvSpPr>
        <p:spPr>
          <a:xfrm>
            <a:off x="6738522" y="5947016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970AE19-1DC5-8A10-994D-31B5102797B3}"/>
              </a:ext>
            </a:extLst>
          </p:cNvPr>
          <p:cNvSpPr/>
          <p:nvPr/>
        </p:nvSpPr>
        <p:spPr>
          <a:xfrm>
            <a:off x="7133809" y="5377899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0208196E-238D-C656-FFBB-44C9AE712561}"/>
              </a:ext>
            </a:extLst>
          </p:cNvPr>
          <p:cNvSpPr/>
          <p:nvPr/>
        </p:nvSpPr>
        <p:spPr>
          <a:xfrm rot="598658" flipV="1">
            <a:off x="7774884" y="4810943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C959E51-73FD-27D1-1DEF-BEAFADB45DCE}"/>
              </a:ext>
            </a:extLst>
          </p:cNvPr>
          <p:cNvSpPr/>
          <p:nvPr/>
        </p:nvSpPr>
        <p:spPr>
          <a:xfrm rot="230021">
            <a:off x="7831342" y="4695920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0FA3549-2686-783F-6E99-877FE3F2CB7F}"/>
              </a:ext>
            </a:extLst>
          </p:cNvPr>
          <p:cNvSpPr/>
          <p:nvPr/>
        </p:nvSpPr>
        <p:spPr>
          <a:xfrm rot="11091260">
            <a:off x="8842869" y="5484198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74CC0619-A2B3-FA0D-6B30-0D0FA4B80FC0}"/>
              </a:ext>
            </a:extLst>
          </p:cNvPr>
          <p:cNvSpPr/>
          <p:nvPr/>
        </p:nvSpPr>
        <p:spPr>
          <a:xfrm rot="598658" flipV="1">
            <a:off x="7668019" y="4955777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5EF8C55-05B6-6DBB-E448-ECA82F6B33F4}"/>
              </a:ext>
            </a:extLst>
          </p:cNvPr>
          <p:cNvSpPr/>
          <p:nvPr/>
        </p:nvSpPr>
        <p:spPr>
          <a:xfrm>
            <a:off x="7986168" y="5514921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FDF245AC-2C67-432F-D523-722BFF56727D}"/>
              </a:ext>
            </a:extLst>
          </p:cNvPr>
          <p:cNvSpPr/>
          <p:nvPr/>
        </p:nvSpPr>
        <p:spPr>
          <a:xfrm>
            <a:off x="8381455" y="4945804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0BAACC56-F626-9966-770A-AF563D9BAC5E}"/>
              </a:ext>
            </a:extLst>
          </p:cNvPr>
          <p:cNvSpPr/>
          <p:nvPr/>
        </p:nvSpPr>
        <p:spPr>
          <a:xfrm rot="598658" flipV="1">
            <a:off x="8848889" y="4329966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0D47AD8-F4CE-6566-20FC-5C1ED3C911C1}"/>
              </a:ext>
            </a:extLst>
          </p:cNvPr>
          <p:cNvSpPr/>
          <p:nvPr/>
        </p:nvSpPr>
        <p:spPr>
          <a:xfrm rot="230021">
            <a:off x="8905347" y="421494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A977352-ADC2-FD33-2A2D-1B0DD1C37097}"/>
              </a:ext>
            </a:extLst>
          </p:cNvPr>
          <p:cNvSpPr/>
          <p:nvPr/>
        </p:nvSpPr>
        <p:spPr>
          <a:xfrm rot="11091260">
            <a:off x="9916874" y="5003221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9F6BF7B7-AFFF-2407-EF31-2ACBB752161A}"/>
              </a:ext>
            </a:extLst>
          </p:cNvPr>
          <p:cNvSpPr/>
          <p:nvPr/>
        </p:nvSpPr>
        <p:spPr>
          <a:xfrm rot="598658" flipV="1">
            <a:off x="8742024" y="4474800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201B4F34-04C6-82E7-D642-42594C9A718B}"/>
              </a:ext>
            </a:extLst>
          </p:cNvPr>
          <p:cNvSpPr/>
          <p:nvPr/>
        </p:nvSpPr>
        <p:spPr>
          <a:xfrm>
            <a:off x="9060173" y="5033944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6F8376DD-F5AA-0588-D073-833EA183E4FE}"/>
              </a:ext>
            </a:extLst>
          </p:cNvPr>
          <p:cNvSpPr/>
          <p:nvPr/>
        </p:nvSpPr>
        <p:spPr>
          <a:xfrm>
            <a:off x="9455460" y="4464827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23B60AC-727A-A20B-858B-54A8920C6215}"/>
              </a:ext>
            </a:extLst>
          </p:cNvPr>
          <p:cNvCxnSpPr>
            <a:cxnSpLocks/>
          </p:cNvCxnSpPr>
          <p:nvPr/>
        </p:nvCxnSpPr>
        <p:spPr>
          <a:xfrm flipV="1">
            <a:off x="6250613" y="6048171"/>
            <a:ext cx="800711" cy="4246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AE6CEFA-9606-00B4-1314-B3E0C0D4A624}"/>
              </a:ext>
            </a:extLst>
          </p:cNvPr>
          <p:cNvCxnSpPr>
            <a:cxnSpLocks/>
          </p:cNvCxnSpPr>
          <p:nvPr/>
        </p:nvCxnSpPr>
        <p:spPr>
          <a:xfrm flipV="1">
            <a:off x="7721984" y="5404943"/>
            <a:ext cx="572036" cy="29287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3E90810C-311F-F269-7A56-DDA1A89D6DD9}"/>
              </a:ext>
            </a:extLst>
          </p:cNvPr>
          <p:cNvCxnSpPr>
            <a:cxnSpLocks/>
          </p:cNvCxnSpPr>
          <p:nvPr/>
        </p:nvCxnSpPr>
        <p:spPr>
          <a:xfrm flipV="1">
            <a:off x="8816480" y="4878686"/>
            <a:ext cx="487384" cy="246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C7C727E-D8A3-42EB-A89D-F81C38410BF8}"/>
              </a:ext>
            </a:extLst>
          </p:cNvPr>
          <p:cNvCxnSpPr>
            <a:cxnSpLocks/>
          </p:cNvCxnSpPr>
          <p:nvPr/>
        </p:nvCxnSpPr>
        <p:spPr>
          <a:xfrm flipV="1">
            <a:off x="6738522" y="6234652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E3E39CB-37BE-DA72-72D3-339ED58D10A6}"/>
              </a:ext>
            </a:extLst>
          </p:cNvPr>
          <p:cNvCxnSpPr>
            <a:cxnSpLocks/>
          </p:cNvCxnSpPr>
          <p:nvPr/>
        </p:nvCxnSpPr>
        <p:spPr>
          <a:xfrm flipV="1">
            <a:off x="7800264" y="5655184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9462CD8-6407-1743-2715-E66AA5219FE9}"/>
              </a:ext>
            </a:extLst>
          </p:cNvPr>
          <p:cNvCxnSpPr>
            <a:cxnSpLocks/>
          </p:cNvCxnSpPr>
          <p:nvPr/>
        </p:nvCxnSpPr>
        <p:spPr>
          <a:xfrm flipV="1">
            <a:off x="9169132" y="5152348"/>
            <a:ext cx="355540" cy="1980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EA72FA9-D254-C42E-F2FC-A1EC691D5E6E}"/>
              </a:ext>
            </a:extLst>
          </p:cNvPr>
          <p:cNvSpPr txBox="1"/>
          <p:nvPr/>
        </p:nvSpPr>
        <p:spPr>
          <a:xfrm>
            <a:off x="4970674" y="2904508"/>
            <a:ext cx="433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产物位置分布为倒三角？？？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</a:rPr>
              <a:t>可能是</a:t>
            </a:r>
            <a:r>
              <a:rPr lang="en-US" altLang="zh-CN" sz="2400" b="1" dirty="0">
                <a:solidFill>
                  <a:srgbClr val="00B050"/>
                </a:solidFill>
              </a:rPr>
              <a:t>U</a:t>
            </a:r>
            <a:r>
              <a:rPr lang="zh-CN" altLang="en-US" sz="2400" b="1" dirty="0">
                <a:solidFill>
                  <a:srgbClr val="00B050"/>
                </a:solidFill>
              </a:rPr>
              <a:t>丝面和</a:t>
            </a:r>
            <a:r>
              <a:rPr lang="en-US" altLang="zh-CN" sz="2400" b="1" dirty="0">
                <a:solidFill>
                  <a:srgbClr val="00B050"/>
                </a:solidFill>
              </a:rPr>
              <a:t>V</a:t>
            </a:r>
            <a:r>
              <a:rPr lang="zh-CN" altLang="en-US" sz="2400" b="1" dirty="0">
                <a:solidFill>
                  <a:srgbClr val="00B050"/>
                </a:solidFill>
              </a:rPr>
              <a:t>丝面的缺角被粒子</a:t>
            </a:r>
            <a:r>
              <a:rPr lang="zh-CN" altLang="en-US" sz="2400" b="1" i="1" dirty="0">
                <a:solidFill>
                  <a:srgbClr val="002060"/>
                </a:solidFill>
              </a:rPr>
              <a:t>投影</a:t>
            </a:r>
            <a:r>
              <a:rPr lang="zh-CN" altLang="en-US" sz="2400" b="1" dirty="0">
                <a:solidFill>
                  <a:srgbClr val="00B050"/>
                </a:solidFill>
              </a:rPr>
              <a:t>到了</a:t>
            </a:r>
            <a:r>
              <a:rPr lang="en-US" altLang="zh-CN" sz="2400" b="1" dirty="0" err="1">
                <a:solidFill>
                  <a:srgbClr val="00B050"/>
                </a:solidFill>
              </a:rPr>
              <a:t>TOFWall</a:t>
            </a:r>
            <a:r>
              <a:rPr lang="zh-CN" altLang="en-US" sz="2400" b="1" dirty="0">
                <a:solidFill>
                  <a:srgbClr val="00B050"/>
                </a:solidFill>
              </a:rPr>
              <a:t>上。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3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CA903D-AB74-9A04-0D5A-DF0C8F96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3467"/>
            <a:ext cx="4728768" cy="3577911"/>
          </a:xfrm>
          <a:prstGeom prst="rect">
            <a:avLst/>
          </a:prstGeom>
        </p:spPr>
      </p:pic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C94DE60B-9A52-B13A-6DBB-F347838E4F81}"/>
              </a:ext>
            </a:extLst>
          </p:cNvPr>
          <p:cNvSpPr/>
          <p:nvPr/>
        </p:nvSpPr>
        <p:spPr>
          <a:xfrm rot="598658" flipV="1">
            <a:off x="9876404" y="3894508"/>
            <a:ext cx="2353020" cy="1228322"/>
          </a:xfrm>
          <a:prstGeom prst="parallelogram">
            <a:avLst>
              <a:gd name="adj" fmla="val 580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BE701418-A838-B1F0-1B34-75545AB779CE}"/>
              </a:ext>
            </a:extLst>
          </p:cNvPr>
          <p:cNvSpPr/>
          <p:nvPr/>
        </p:nvSpPr>
        <p:spPr>
          <a:xfrm>
            <a:off x="10503495" y="3985341"/>
            <a:ext cx="723900" cy="666750"/>
          </a:xfrm>
          <a:custGeom>
            <a:avLst/>
            <a:gdLst>
              <a:gd name="connsiteX0" fmla="*/ 0 w 723900"/>
              <a:gd name="connsiteY0" fmla="*/ 0 h 666750"/>
              <a:gd name="connsiteX1" fmla="*/ 504825 w 723900"/>
              <a:gd name="connsiteY1" fmla="*/ 666750 h 666750"/>
              <a:gd name="connsiteX2" fmla="*/ 723900 w 723900"/>
              <a:gd name="connsiteY2" fmla="*/ 238125 h 666750"/>
              <a:gd name="connsiteX3" fmla="*/ 0 w 723900"/>
              <a:gd name="connsiteY3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666750">
                <a:moveTo>
                  <a:pt x="0" y="0"/>
                </a:moveTo>
                <a:lnTo>
                  <a:pt x="504825" y="666750"/>
                </a:lnTo>
                <a:lnTo>
                  <a:pt x="723900" y="238125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2EBB471-EA36-05BC-2080-1156B118034C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6464343" y="4223466"/>
            <a:ext cx="4763052" cy="260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0BE3905-C8BE-7811-7CA1-F469EEBB95D8}"/>
              </a:ext>
            </a:extLst>
          </p:cNvPr>
          <p:cNvSpPr txBox="1"/>
          <p:nvPr/>
        </p:nvSpPr>
        <p:spPr>
          <a:xfrm>
            <a:off x="-1" y="0"/>
            <a:ext cx="388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三维径迹重建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ECF10-51BD-B4CD-384F-29247EAA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482" y="0"/>
            <a:ext cx="3127517" cy="2466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69ECB7-B571-8230-B9FC-A59AD01CCCD3}"/>
              </a:ext>
            </a:extLst>
          </p:cNvPr>
          <p:cNvSpPr txBox="1"/>
          <p:nvPr/>
        </p:nvSpPr>
        <p:spPr>
          <a:xfrm>
            <a:off x="103170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zh-CN" altLang="en-US" dirty="0"/>
              <a:t>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CE7C8E-26D4-4C11-6B6D-870576F249DD}"/>
              </a:ext>
            </a:extLst>
          </p:cNvPr>
          <p:cNvSpPr txBox="1"/>
          <p:nvPr/>
        </p:nvSpPr>
        <p:spPr>
          <a:xfrm>
            <a:off x="67102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AD680D-53C7-39E6-A668-0AE43DB25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015" y="-1"/>
            <a:ext cx="3466594" cy="24661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00C8D1-1FAE-9D9A-38E0-2DADF0F69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33849"/>
            <a:ext cx="3888508" cy="2424151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C8F887B3-4A37-5B86-F7A7-619AAEBFD74F}"/>
              </a:ext>
            </a:extLst>
          </p:cNvPr>
          <p:cNvSpPr/>
          <p:nvPr/>
        </p:nvSpPr>
        <p:spPr>
          <a:xfrm>
            <a:off x="1748119" y="5240967"/>
            <a:ext cx="125505" cy="66204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DDB09A-2E1B-6EBC-7003-3CBB48F5FF5E}"/>
              </a:ext>
            </a:extLst>
          </p:cNvPr>
          <p:cNvSpPr txBox="1"/>
          <p:nvPr/>
        </p:nvSpPr>
        <p:spPr>
          <a:xfrm>
            <a:off x="975182" y="3358022"/>
            <a:ext cx="326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反应产物在磁场出口位置处的分布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D97505-1241-EA30-FBE8-02C2BFCA7837}"/>
              </a:ext>
            </a:extLst>
          </p:cNvPr>
          <p:cNvCxnSpPr>
            <a:cxnSpLocks/>
          </p:cNvCxnSpPr>
          <p:nvPr/>
        </p:nvCxnSpPr>
        <p:spPr>
          <a:xfrm flipV="1">
            <a:off x="6085214" y="4161339"/>
            <a:ext cx="4543026" cy="2395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平行四边形 60">
            <a:extLst>
              <a:ext uri="{FF2B5EF4-FFF2-40B4-BE49-F238E27FC236}">
                <a16:creationId xmlns:a16="http://schemas.microsoft.com/office/drawing/2014/main" id="{301DDE88-CDDF-E96E-4D62-C75DBB67BFB6}"/>
              </a:ext>
            </a:extLst>
          </p:cNvPr>
          <p:cNvSpPr/>
          <p:nvPr/>
        </p:nvSpPr>
        <p:spPr>
          <a:xfrm rot="598658" flipV="1">
            <a:off x="6527238" y="5243038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71E86FFB-4A1E-F393-60A1-BF2820844FEA}"/>
              </a:ext>
            </a:extLst>
          </p:cNvPr>
          <p:cNvSpPr/>
          <p:nvPr/>
        </p:nvSpPr>
        <p:spPr>
          <a:xfrm rot="230021">
            <a:off x="6583696" y="5128015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E2EE53A3-6CD9-C906-4512-DBFFF074CD1C}"/>
              </a:ext>
            </a:extLst>
          </p:cNvPr>
          <p:cNvSpPr/>
          <p:nvPr/>
        </p:nvSpPr>
        <p:spPr>
          <a:xfrm rot="11091260">
            <a:off x="7595223" y="591629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6EB2F4F1-3397-DBF5-A887-B654650840FA}"/>
              </a:ext>
            </a:extLst>
          </p:cNvPr>
          <p:cNvSpPr/>
          <p:nvPr/>
        </p:nvSpPr>
        <p:spPr>
          <a:xfrm rot="598658" flipV="1">
            <a:off x="6420373" y="5387872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FCA1FE2-E4CB-5AAE-10C3-0A62A25B1267}"/>
              </a:ext>
            </a:extLst>
          </p:cNvPr>
          <p:cNvSpPr/>
          <p:nvPr/>
        </p:nvSpPr>
        <p:spPr>
          <a:xfrm>
            <a:off x="6738522" y="5947016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970AE19-1DC5-8A10-994D-31B5102797B3}"/>
              </a:ext>
            </a:extLst>
          </p:cNvPr>
          <p:cNvSpPr/>
          <p:nvPr/>
        </p:nvSpPr>
        <p:spPr>
          <a:xfrm>
            <a:off x="7133809" y="5377899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0208196E-238D-C656-FFBB-44C9AE712561}"/>
              </a:ext>
            </a:extLst>
          </p:cNvPr>
          <p:cNvSpPr/>
          <p:nvPr/>
        </p:nvSpPr>
        <p:spPr>
          <a:xfrm rot="598658" flipV="1">
            <a:off x="7774884" y="4810943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C959E51-73FD-27D1-1DEF-BEAFADB45DCE}"/>
              </a:ext>
            </a:extLst>
          </p:cNvPr>
          <p:cNvSpPr/>
          <p:nvPr/>
        </p:nvSpPr>
        <p:spPr>
          <a:xfrm rot="230021">
            <a:off x="7831342" y="4695920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0FA3549-2686-783F-6E99-877FE3F2CB7F}"/>
              </a:ext>
            </a:extLst>
          </p:cNvPr>
          <p:cNvSpPr/>
          <p:nvPr/>
        </p:nvSpPr>
        <p:spPr>
          <a:xfrm rot="11091260">
            <a:off x="8842869" y="5484198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74CC0619-A2B3-FA0D-6B30-0D0FA4B80FC0}"/>
              </a:ext>
            </a:extLst>
          </p:cNvPr>
          <p:cNvSpPr/>
          <p:nvPr/>
        </p:nvSpPr>
        <p:spPr>
          <a:xfrm rot="598658" flipV="1">
            <a:off x="7668019" y="4955777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5EF8C55-05B6-6DBB-E448-ECA82F6B33F4}"/>
              </a:ext>
            </a:extLst>
          </p:cNvPr>
          <p:cNvSpPr/>
          <p:nvPr/>
        </p:nvSpPr>
        <p:spPr>
          <a:xfrm>
            <a:off x="7986168" y="5514921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FDF245AC-2C67-432F-D523-722BFF56727D}"/>
              </a:ext>
            </a:extLst>
          </p:cNvPr>
          <p:cNvSpPr/>
          <p:nvPr/>
        </p:nvSpPr>
        <p:spPr>
          <a:xfrm>
            <a:off x="8381455" y="4945804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0BAACC56-F626-9966-770A-AF563D9BAC5E}"/>
              </a:ext>
            </a:extLst>
          </p:cNvPr>
          <p:cNvSpPr/>
          <p:nvPr/>
        </p:nvSpPr>
        <p:spPr>
          <a:xfrm rot="598658" flipV="1">
            <a:off x="8848889" y="4329966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0D47AD8-F4CE-6566-20FC-5C1ED3C911C1}"/>
              </a:ext>
            </a:extLst>
          </p:cNvPr>
          <p:cNvSpPr/>
          <p:nvPr/>
        </p:nvSpPr>
        <p:spPr>
          <a:xfrm rot="230021">
            <a:off x="8905347" y="421494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A977352-ADC2-FD33-2A2D-1B0DD1C37097}"/>
              </a:ext>
            </a:extLst>
          </p:cNvPr>
          <p:cNvSpPr/>
          <p:nvPr/>
        </p:nvSpPr>
        <p:spPr>
          <a:xfrm rot="11091260">
            <a:off x="9916874" y="5003221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9F6BF7B7-AFFF-2407-EF31-2ACBB752161A}"/>
              </a:ext>
            </a:extLst>
          </p:cNvPr>
          <p:cNvSpPr/>
          <p:nvPr/>
        </p:nvSpPr>
        <p:spPr>
          <a:xfrm rot="598658" flipV="1">
            <a:off x="8742024" y="4474800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201B4F34-04C6-82E7-D642-42594C9A718B}"/>
              </a:ext>
            </a:extLst>
          </p:cNvPr>
          <p:cNvSpPr/>
          <p:nvPr/>
        </p:nvSpPr>
        <p:spPr>
          <a:xfrm>
            <a:off x="9060173" y="5033944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6F8376DD-F5AA-0588-D073-833EA183E4FE}"/>
              </a:ext>
            </a:extLst>
          </p:cNvPr>
          <p:cNvSpPr/>
          <p:nvPr/>
        </p:nvSpPr>
        <p:spPr>
          <a:xfrm>
            <a:off x="9455460" y="4464827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23B60AC-727A-A20B-858B-54A8920C6215}"/>
              </a:ext>
            </a:extLst>
          </p:cNvPr>
          <p:cNvCxnSpPr>
            <a:cxnSpLocks/>
          </p:cNvCxnSpPr>
          <p:nvPr/>
        </p:nvCxnSpPr>
        <p:spPr>
          <a:xfrm flipV="1">
            <a:off x="6250613" y="6048171"/>
            <a:ext cx="800711" cy="4246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AE6CEFA-9606-00B4-1314-B3E0C0D4A624}"/>
              </a:ext>
            </a:extLst>
          </p:cNvPr>
          <p:cNvCxnSpPr>
            <a:cxnSpLocks/>
          </p:cNvCxnSpPr>
          <p:nvPr/>
        </p:nvCxnSpPr>
        <p:spPr>
          <a:xfrm flipV="1">
            <a:off x="7721984" y="5404943"/>
            <a:ext cx="572036" cy="29287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3E90810C-311F-F269-7A56-DDA1A89D6DD9}"/>
              </a:ext>
            </a:extLst>
          </p:cNvPr>
          <p:cNvCxnSpPr>
            <a:cxnSpLocks/>
          </p:cNvCxnSpPr>
          <p:nvPr/>
        </p:nvCxnSpPr>
        <p:spPr>
          <a:xfrm flipV="1">
            <a:off x="8816480" y="4878686"/>
            <a:ext cx="487384" cy="246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C7C727E-D8A3-42EB-A89D-F81C38410BF8}"/>
              </a:ext>
            </a:extLst>
          </p:cNvPr>
          <p:cNvCxnSpPr>
            <a:cxnSpLocks/>
          </p:cNvCxnSpPr>
          <p:nvPr/>
        </p:nvCxnSpPr>
        <p:spPr>
          <a:xfrm flipV="1">
            <a:off x="6738522" y="6234652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E3E39CB-37BE-DA72-72D3-339ED58D10A6}"/>
              </a:ext>
            </a:extLst>
          </p:cNvPr>
          <p:cNvCxnSpPr>
            <a:cxnSpLocks/>
          </p:cNvCxnSpPr>
          <p:nvPr/>
        </p:nvCxnSpPr>
        <p:spPr>
          <a:xfrm flipV="1">
            <a:off x="7800264" y="5655184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9462CD8-6407-1743-2715-E66AA5219FE9}"/>
              </a:ext>
            </a:extLst>
          </p:cNvPr>
          <p:cNvCxnSpPr>
            <a:cxnSpLocks/>
          </p:cNvCxnSpPr>
          <p:nvPr/>
        </p:nvCxnSpPr>
        <p:spPr>
          <a:xfrm flipV="1">
            <a:off x="9169132" y="5152348"/>
            <a:ext cx="355540" cy="1980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EA72FA9-D254-C42E-F2FC-A1EC691D5E6E}"/>
              </a:ext>
            </a:extLst>
          </p:cNvPr>
          <p:cNvSpPr txBox="1"/>
          <p:nvPr/>
        </p:nvSpPr>
        <p:spPr>
          <a:xfrm>
            <a:off x="4970674" y="2904508"/>
            <a:ext cx="433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产物位置分布为倒三角？？？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</a:rPr>
              <a:t>可能是</a:t>
            </a:r>
            <a:r>
              <a:rPr lang="en-US" altLang="zh-CN" sz="2400" b="1" dirty="0">
                <a:solidFill>
                  <a:srgbClr val="00B050"/>
                </a:solidFill>
              </a:rPr>
              <a:t>U</a:t>
            </a:r>
            <a:r>
              <a:rPr lang="zh-CN" altLang="en-US" sz="2400" b="1" dirty="0">
                <a:solidFill>
                  <a:srgbClr val="00B050"/>
                </a:solidFill>
              </a:rPr>
              <a:t>丝面和</a:t>
            </a:r>
            <a:r>
              <a:rPr lang="en-US" altLang="zh-CN" sz="2400" b="1" dirty="0">
                <a:solidFill>
                  <a:srgbClr val="00B050"/>
                </a:solidFill>
              </a:rPr>
              <a:t>V</a:t>
            </a:r>
            <a:r>
              <a:rPr lang="zh-CN" altLang="en-US" sz="2400" b="1" dirty="0">
                <a:solidFill>
                  <a:srgbClr val="00B050"/>
                </a:solidFill>
              </a:rPr>
              <a:t>丝面的缺角被粒子</a:t>
            </a:r>
            <a:r>
              <a:rPr lang="zh-CN" altLang="en-US" sz="2400" b="1" i="1" dirty="0">
                <a:solidFill>
                  <a:srgbClr val="002060"/>
                </a:solidFill>
              </a:rPr>
              <a:t>投影</a:t>
            </a:r>
            <a:r>
              <a:rPr lang="zh-CN" altLang="en-US" sz="2400" b="1" dirty="0">
                <a:solidFill>
                  <a:srgbClr val="00B050"/>
                </a:solidFill>
              </a:rPr>
              <a:t>到了</a:t>
            </a:r>
            <a:r>
              <a:rPr lang="en-US" altLang="zh-CN" sz="2400" b="1" dirty="0" err="1">
                <a:solidFill>
                  <a:srgbClr val="00B050"/>
                </a:solidFill>
              </a:rPr>
              <a:t>TOFWall</a:t>
            </a:r>
            <a:r>
              <a:rPr lang="zh-CN" altLang="en-US" sz="2400" b="1" dirty="0">
                <a:solidFill>
                  <a:srgbClr val="00B050"/>
                </a:solidFill>
              </a:rPr>
              <a:t>上。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3760364-76C6-E018-6D16-C4017F190951}"/>
              </a:ext>
            </a:extLst>
          </p:cNvPr>
          <p:cNvCxnSpPr>
            <a:cxnSpLocks/>
          </p:cNvCxnSpPr>
          <p:nvPr/>
        </p:nvCxnSpPr>
        <p:spPr>
          <a:xfrm flipV="1">
            <a:off x="1810872" y="3218329"/>
            <a:ext cx="1419198" cy="2022638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8E31572-0B5D-92F0-3742-44951B40FE94}"/>
              </a:ext>
            </a:extLst>
          </p:cNvPr>
          <p:cNvSpPr/>
          <p:nvPr/>
        </p:nvSpPr>
        <p:spPr>
          <a:xfrm>
            <a:off x="1873624" y="4209321"/>
            <a:ext cx="860611" cy="2155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x2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FA4DC-203F-B6BB-76F3-832C974E5567}"/>
              </a:ext>
            </a:extLst>
          </p:cNvPr>
          <p:cNvSpPr/>
          <p:nvPr/>
        </p:nvSpPr>
        <p:spPr>
          <a:xfrm rot="16200000">
            <a:off x="-322526" y="2728204"/>
            <a:ext cx="860611" cy="2155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y2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993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D4422E2-C843-F7EA-467C-7D241248F1D9}"/>
              </a:ext>
            </a:extLst>
          </p:cNvPr>
          <p:cNvCxnSpPr/>
          <p:nvPr/>
        </p:nvCxnSpPr>
        <p:spPr>
          <a:xfrm>
            <a:off x="488515" y="2142771"/>
            <a:ext cx="4482159" cy="0"/>
          </a:xfrm>
          <a:prstGeom prst="line">
            <a:avLst/>
          </a:prstGeom>
          <a:ln w="2857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2CA903D-AB74-9A04-0D5A-DF0C8F96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3467"/>
            <a:ext cx="4728768" cy="3577911"/>
          </a:xfrm>
          <a:prstGeom prst="rect">
            <a:avLst/>
          </a:prstGeom>
        </p:spPr>
      </p:pic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C94DE60B-9A52-B13A-6DBB-F347838E4F81}"/>
              </a:ext>
            </a:extLst>
          </p:cNvPr>
          <p:cNvSpPr/>
          <p:nvPr/>
        </p:nvSpPr>
        <p:spPr>
          <a:xfrm rot="598658" flipV="1">
            <a:off x="9876404" y="3894508"/>
            <a:ext cx="2353020" cy="1228322"/>
          </a:xfrm>
          <a:prstGeom prst="parallelogram">
            <a:avLst>
              <a:gd name="adj" fmla="val 580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BE701418-A838-B1F0-1B34-75545AB779CE}"/>
              </a:ext>
            </a:extLst>
          </p:cNvPr>
          <p:cNvSpPr/>
          <p:nvPr/>
        </p:nvSpPr>
        <p:spPr>
          <a:xfrm>
            <a:off x="10503495" y="3985341"/>
            <a:ext cx="723900" cy="666750"/>
          </a:xfrm>
          <a:custGeom>
            <a:avLst/>
            <a:gdLst>
              <a:gd name="connsiteX0" fmla="*/ 0 w 723900"/>
              <a:gd name="connsiteY0" fmla="*/ 0 h 666750"/>
              <a:gd name="connsiteX1" fmla="*/ 504825 w 723900"/>
              <a:gd name="connsiteY1" fmla="*/ 666750 h 666750"/>
              <a:gd name="connsiteX2" fmla="*/ 723900 w 723900"/>
              <a:gd name="connsiteY2" fmla="*/ 238125 h 666750"/>
              <a:gd name="connsiteX3" fmla="*/ 0 w 723900"/>
              <a:gd name="connsiteY3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666750">
                <a:moveTo>
                  <a:pt x="0" y="0"/>
                </a:moveTo>
                <a:lnTo>
                  <a:pt x="504825" y="666750"/>
                </a:lnTo>
                <a:lnTo>
                  <a:pt x="723900" y="238125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2EBB471-EA36-05BC-2080-1156B118034C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6464343" y="4223466"/>
            <a:ext cx="4763052" cy="260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0BE3905-C8BE-7811-7CA1-F469EEBB95D8}"/>
              </a:ext>
            </a:extLst>
          </p:cNvPr>
          <p:cNvSpPr txBox="1"/>
          <p:nvPr/>
        </p:nvSpPr>
        <p:spPr>
          <a:xfrm>
            <a:off x="-1" y="0"/>
            <a:ext cx="388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三维径迹重建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ECF10-51BD-B4CD-384F-29247EAA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482" y="0"/>
            <a:ext cx="3127517" cy="2466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69ECB7-B571-8230-B9FC-A59AD01CCCD3}"/>
              </a:ext>
            </a:extLst>
          </p:cNvPr>
          <p:cNvSpPr txBox="1"/>
          <p:nvPr/>
        </p:nvSpPr>
        <p:spPr>
          <a:xfrm>
            <a:off x="103170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zh-CN" altLang="en-US" dirty="0"/>
              <a:t>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CE7C8E-26D4-4C11-6B6D-870576F249DD}"/>
              </a:ext>
            </a:extLst>
          </p:cNvPr>
          <p:cNvSpPr txBox="1"/>
          <p:nvPr/>
        </p:nvSpPr>
        <p:spPr>
          <a:xfrm>
            <a:off x="67102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AD680D-53C7-39E6-A668-0AE43DB25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015" y="-1"/>
            <a:ext cx="3466594" cy="24661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00C8D1-1FAE-9D9A-38E0-2DADF0F69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33849"/>
            <a:ext cx="3888508" cy="2424151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C8F887B3-4A37-5B86-F7A7-619AAEBFD74F}"/>
              </a:ext>
            </a:extLst>
          </p:cNvPr>
          <p:cNvSpPr/>
          <p:nvPr/>
        </p:nvSpPr>
        <p:spPr>
          <a:xfrm>
            <a:off x="1748119" y="5240967"/>
            <a:ext cx="125505" cy="66204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DDB09A-2E1B-6EBC-7003-3CBB48F5FF5E}"/>
              </a:ext>
            </a:extLst>
          </p:cNvPr>
          <p:cNvSpPr txBox="1"/>
          <p:nvPr/>
        </p:nvSpPr>
        <p:spPr>
          <a:xfrm>
            <a:off x="975182" y="3358022"/>
            <a:ext cx="326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反应产物在磁场出口位置处的分布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D97505-1241-EA30-FBE8-02C2BFCA7837}"/>
              </a:ext>
            </a:extLst>
          </p:cNvPr>
          <p:cNvCxnSpPr>
            <a:cxnSpLocks/>
          </p:cNvCxnSpPr>
          <p:nvPr/>
        </p:nvCxnSpPr>
        <p:spPr>
          <a:xfrm flipV="1">
            <a:off x="6085214" y="4161339"/>
            <a:ext cx="4543026" cy="2395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平行四边形 60">
            <a:extLst>
              <a:ext uri="{FF2B5EF4-FFF2-40B4-BE49-F238E27FC236}">
                <a16:creationId xmlns:a16="http://schemas.microsoft.com/office/drawing/2014/main" id="{301DDE88-CDDF-E96E-4D62-C75DBB67BFB6}"/>
              </a:ext>
            </a:extLst>
          </p:cNvPr>
          <p:cNvSpPr/>
          <p:nvPr/>
        </p:nvSpPr>
        <p:spPr>
          <a:xfrm rot="598658" flipV="1">
            <a:off x="6527238" y="5243038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71E86FFB-4A1E-F393-60A1-BF2820844FEA}"/>
              </a:ext>
            </a:extLst>
          </p:cNvPr>
          <p:cNvSpPr/>
          <p:nvPr/>
        </p:nvSpPr>
        <p:spPr>
          <a:xfrm rot="230021">
            <a:off x="6583696" y="5128015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E2EE53A3-6CD9-C906-4512-DBFFF074CD1C}"/>
              </a:ext>
            </a:extLst>
          </p:cNvPr>
          <p:cNvSpPr/>
          <p:nvPr/>
        </p:nvSpPr>
        <p:spPr>
          <a:xfrm rot="11091260">
            <a:off x="7595223" y="591629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6EB2F4F1-3397-DBF5-A887-B654650840FA}"/>
              </a:ext>
            </a:extLst>
          </p:cNvPr>
          <p:cNvSpPr/>
          <p:nvPr/>
        </p:nvSpPr>
        <p:spPr>
          <a:xfrm rot="598658" flipV="1">
            <a:off x="6420373" y="5387872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FCA1FE2-E4CB-5AAE-10C3-0A62A25B1267}"/>
              </a:ext>
            </a:extLst>
          </p:cNvPr>
          <p:cNvSpPr/>
          <p:nvPr/>
        </p:nvSpPr>
        <p:spPr>
          <a:xfrm>
            <a:off x="6738522" y="5947016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970AE19-1DC5-8A10-994D-31B5102797B3}"/>
              </a:ext>
            </a:extLst>
          </p:cNvPr>
          <p:cNvSpPr/>
          <p:nvPr/>
        </p:nvSpPr>
        <p:spPr>
          <a:xfrm>
            <a:off x="7133809" y="5377899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0208196E-238D-C656-FFBB-44C9AE712561}"/>
              </a:ext>
            </a:extLst>
          </p:cNvPr>
          <p:cNvSpPr/>
          <p:nvPr/>
        </p:nvSpPr>
        <p:spPr>
          <a:xfrm rot="598658" flipV="1">
            <a:off x="7774884" y="4810943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C959E51-73FD-27D1-1DEF-BEAFADB45DCE}"/>
              </a:ext>
            </a:extLst>
          </p:cNvPr>
          <p:cNvSpPr/>
          <p:nvPr/>
        </p:nvSpPr>
        <p:spPr>
          <a:xfrm rot="230021">
            <a:off x="7831342" y="4695920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0FA3549-2686-783F-6E99-877FE3F2CB7F}"/>
              </a:ext>
            </a:extLst>
          </p:cNvPr>
          <p:cNvSpPr/>
          <p:nvPr/>
        </p:nvSpPr>
        <p:spPr>
          <a:xfrm rot="11091260">
            <a:off x="8842869" y="5484198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74CC0619-A2B3-FA0D-6B30-0D0FA4B80FC0}"/>
              </a:ext>
            </a:extLst>
          </p:cNvPr>
          <p:cNvSpPr/>
          <p:nvPr/>
        </p:nvSpPr>
        <p:spPr>
          <a:xfrm rot="598658" flipV="1">
            <a:off x="7668019" y="4955777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5EF8C55-05B6-6DBB-E448-ECA82F6B33F4}"/>
              </a:ext>
            </a:extLst>
          </p:cNvPr>
          <p:cNvSpPr/>
          <p:nvPr/>
        </p:nvSpPr>
        <p:spPr>
          <a:xfrm>
            <a:off x="7986168" y="5514921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FDF245AC-2C67-432F-D523-722BFF56727D}"/>
              </a:ext>
            </a:extLst>
          </p:cNvPr>
          <p:cNvSpPr/>
          <p:nvPr/>
        </p:nvSpPr>
        <p:spPr>
          <a:xfrm>
            <a:off x="8381455" y="4945804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0BAACC56-F626-9966-770A-AF563D9BAC5E}"/>
              </a:ext>
            </a:extLst>
          </p:cNvPr>
          <p:cNvSpPr/>
          <p:nvPr/>
        </p:nvSpPr>
        <p:spPr>
          <a:xfrm rot="598658" flipV="1">
            <a:off x="8848889" y="4329966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0D47AD8-F4CE-6566-20FC-5C1ED3C911C1}"/>
              </a:ext>
            </a:extLst>
          </p:cNvPr>
          <p:cNvSpPr/>
          <p:nvPr/>
        </p:nvSpPr>
        <p:spPr>
          <a:xfrm rot="230021">
            <a:off x="8905347" y="421494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A977352-ADC2-FD33-2A2D-1B0DD1C37097}"/>
              </a:ext>
            </a:extLst>
          </p:cNvPr>
          <p:cNvSpPr/>
          <p:nvPr/>
        </p:nvSpPr>
        <p:spPr>
          <a:xfrm rot="11091260">
            <a:off x="9916874" y="5003221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9F6BF7B7-AFFF-2407-EF31-2ACBB752161A}"/>
              </a:ext>
            </a:extLst>
          </p:cNvPr>
          <p:cNvSpPr/>
          <p:nvPr/>
        </p:nvSpPr>
        <p:spPr>
          <a:xfrm rot="598658" flipV="1">
            <a:off x="8742024" y="4474800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201B4F34-04C6-82E7-D642-42594C9A718B}"/>
              </a:ext>
            </a:extLst>
          </p:cNvPr>
          <p:cNvSpPr/>
          <p:nvPr/>
        </p:nvSpPr>
        <p:spPr>
          <a:xfrm>
            <a:off x="9060173" y="5033944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6F8376DD-F5AA-0588-D073-833EA183E4FE}"/>
              </a:ext>
            </a:extLst>
          </p:cNvPr>
          <p:cNvSpPr/>
          <p:nvPr/>
        </p:nvSpPr>
        <p:spPr>
          <a:xfrm>
            <a:off x="9455460" y="4464827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23B60AC-727A-A20B-858B-54A8920C6215}"/>
              </a:ext>
            </a:extLst>
          </p:cNvPr>
          <p:cNvCxnSpPr>
            <a:cxnSpLocks/>
          </p:cNvCxnSpPr>
          <p:nvPr/>
        </p:nvCxnSpPr>
        <p:spPr>
          <a:xfrm flipV="1">
            <a:off x="6250613" y="6048171"/>
            <a:ext cx="800711" cy="4246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AE6CEFA-9606-00B4-1314-B3E0C0D4A624}"/>
              </a:ext>
            </a:extLst>
          </p:cNvPr>
          <p:cNvCxnSpPr>
            <a:cxnSpLocks/>
          </p:cNvCxnSpPr>
          <p:nvPr/>
        </p:nvCxnSpPr>
        <p:spPr>
          <a:xfrm flipV="1">
            <a:off x="7721984" y="5404943"/>
            <a:ext cx="572036" cy="29287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3E90810C-311F-F269-7A56-DDA1A89D6DD9}"/>
              </a:ext>
            </a:extLst>
          </p:cNvPr>
          <p:cNvCxnSpPr>
            <a:cxnSpLocks/>
          </p:cNvCxnSpPr>
          <p:nvPr/>
        </p:nvCxnSpPr>
        <p:spPr>
          <a:xfrm flipV="1">
            <a:off x="8816480" y="4878686"/>
            <a:ext cx="487384" cy="246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C7C727E-D8A3-42EB-A89D-F81C38410BF8}"/>
              </a:ext>
            </a:extLst>
          </p:cNvPr>
          <p:cNvCxnSpPr>
            <a:cxnSpLocks/>
          </p:cNvCxnSpPr>
          <p:nvPr/>
        </p:nvCxnSpPr>
        <p:spPr>
          <a:xfrm flipV="1">
            <a:off x="6738522" y="6234652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E3E39CB-37BE-DA72-72D3-339ED58D10A6}"/>
              </a:ext>
            </a:extLst>
          </p:cNvPr>
          <p:cNvCxnSpPr>
            <a:cxnSpLocks/>
          </p:cNvCxnSpPr>
          <p:nvPr/>
        </p:nvCxnSpPr>
        <p:spPr>
          <a:xfrm flipV="1">
            <a:off x="7800264" y="5655184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9462CD8-6407-1743-2715-E66AA5219FE9}"/>
              </a:ext>
            </a:extLst>
          </p:cNvPr>
          <p:cNvCxnSpPr>
            <a:cxnSpLocks/>
          </p:cNvCxnSpPr>
          <p:nvPr/>
        </p:nvCxnSpPr>
        <p:spPr>
          <a:xfrm flipV="1">
            <a:off x="9169132" y="5152348"/>
            <a:ext cx="355540" cy="1980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EA72FA9-D254-C42E-F2FC-A1EC691D5E6E}"/>
              </a:ext>
            </a:extLst>
          </p:cNvPr>
          <p:cNvSpPr txBox="1"/>
          <p:nvPr/>
        </p:nvSpPr>
        <p:spPr>
          <a:xfrm>
            <a:off x="4970674" y="2904508"/>
            <a:ext cx="433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产物位置分布为倒三角？？？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</a:rPr>
              <a:t>可能是</a:t>
            </a:r>
            <a:r>
              <a:rPr lang="en-US" altLang="zh-CN" sz="2400" b="1" dirty="0">
                <a:solidFill>
                  <a:srgbClr val="00B050"/>
                </a:solidFill>
              </a:rPr>
              <a:t>U</a:t>
            </a:r>
            <a:r>
              <a:rPr lang="zh-CN" altLang="en-US" sz="2400" b="1" dirty="0">
                <a:solidFill>
                  <a:srgbClr val="00B050"/>
                </a:solidFill>
              </a:rPr>
              <a:t>丝面和</a:t>
            </a:r>
            <a:r>
              <a:rPr lang="en-US" altLang="zh-CN" sz="2400" b="1" dirty="0">
                <a:solidFill>
                  <a:srgbClr val="00B050"/>
                </a:solidFill>
              </a:rPr>
              <a:t>V</a:t>
            </a:r>
            <a:r>
              <a:rPr lang="zh-CN" altLang="en-US" sz="2400" b="1" dirty="0">
                <a:solidFill>
                  <a:srgbClr val="00B050"/>
                </a:solidFill>
              </a:rPr>
              <a:t>丝面的缺角被粒子</a:t>
            </a:r>
            <a:r>
              <a:rPr lang="zh-CN" altLang="en-US" sz="2400" b="1" i="1" dirty="0">
                <a:solidFill>
                  <a:srgbClr val="002060"/>
                </a:solidFill>
              </a:rPr>
              <a:t>投影</a:t>
            </a:r>
            <a:r>
              <a:rPr lang="zh-CN" altLang="en-US" sz="2400" b="1" dirty="0">
                <a:solidFill>
                  <a:srgbClr val="00B050"/>
                </a:solidFill>
              </a:rPr>
              <a:t>到了</a:t>
            </a:r>
            <a:r>
              <a:rPr lang="en-US" altLang="zh-CN" sz="2400" b="1" dirty="0" err="1">
                <a:solidFill>
                  <a:srgbClr val="00B050"/>
                </a:solidFill>
              </a:rPr>
              <a:t>TOFWall</a:t>
            </a:r>
            <a:r>
              <a:rPr lang="zh-CN" altLang="en-US" sz="2400" b="1" dirty="0">
                <a:solidFill>
                  <a:srgbClr val="00B050"/>
                </a:solidFill>
              </a:rPr>
              <a:t>上。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3760364-76C6-E018-6D16-C4017F190951}"/>
              </a:ext>
            </a:extLst>
          </p:cNvPr>
          <p:cNvCxnSpPr>
            <a:cxnSpLocks/>
          </p:cNvCxnSpPr>
          <p:nvPr/>
        </p:nvCxnSpPr>
        <p:spPr>
          <a:xfrm flipV="1">
            <a:off x="1810872" y="3218329"/>
            <a:ext cx="1419198" cy="2022638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8E31572-0B5D-92F0-3742-44951B40FE94}"/>
              </a:ext>
            </a:extLst>
          </p:cNvPr>
          <p:cNvSpPr/>
          <p:nvPr/>
        </p:nvSpPr>
        <p:spPr>
          <a:xfrm>
            <a:off x="1873624" y="4209321"/>
            <a:ext cx="860611" cy="2155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x2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6FA4DC-203F-B6BB-76F3-832C974E5567}"/>
              </a:ext>
            </a:extLst>
          </p:cNvPr>
          <p:cNvSpPr/>
          <p:nvPr/>
        </p:nvSpPr>
        <p:spPr>
          <a:xfrm rot="16200000">
            <a:off x="-322526" y="2728204"/>
            <a:ext cx="860611" cy="2155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y2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55CCED-21C9-16D9-BDA0-32622F8FC64B}"/>
              </a:ext>
            </a:extLst>
          </p:cNvPr>
          <p:cNvCxnSpPr/>
          <p:nvPr/>
        </p:nvCxnSpPr>
        <p:spPr>
          <a:xfrm>
            <a:off x="488515" y="3089754"/>
            <a:ext cx="4482159" cy="0"/>
          </a:xfrm>
          <a:prstGeom prst="line">
            <a:avLst/>
          </a:prstGeom>
          <a:ln w="2857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9D41AD0-1CEB-242E-FD98-6F7E2D9119F9}"/>
              </a:ext>
            </a:extLst>
          </p:cNvPr>
          <p:cNvCxnSpPr>
            <a:cxnSpLocks/>
          </p:cNvCxnSpPr>
          <p:nvPr/>
        </p:nvCxnSpPr>
        <p:spPr>
          <a:xfrm flipV="1">
            <a:off x="1237126" y="1426026"/>
            <a:ext cx="0" cy="2870070"/>
          </a:xfrm>
          <a:prstGeom prst="line">
            <a:avLst/>
          </a:prstGeom>
          <a:ln w="2857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75DDD5D-483C-CB05-6D10-A8C5DC46100D}"/>
              </a:ext>
            </a:extLst>
          </p:cNvPr>
          <p:cNvCxnSpPr>
            <a:cxnSpLocks/>
          </p:cNvCxnSpPr>
          <p:nvPr/>
        </p:nvCxnSpPr>
        <p:spPr>
          <a:xfrm flipV="1">
            <a:off x="3768071" y="1382481"/>
            <a:ext cx="0" cy="2870070"/>
          </a:xfrm>
          <a:prstGeom prst="line">
            <a:avLst/>
          </a:prstGeom>
          <a:ln w="2857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30F50DB-3119-2C98-BB2B-A110CA9AB8B5}"/>
              </a:ext>
            </a:extLst>
          </p:cNvPr>
          <p:cNvSpPr/>
          <p:nvPr/>
        </p:nvSpPr>
        <p:spPr>
          <a:xfrm>
            <a:off x="1230086" y="2151739"/>
            <a:ext cx="2541814" cy="950690"/>
          </a:xfrm>
          <a:custGeom>
            <a:avLst/>
            <a:gdLst>
              <a:gd name="connsiteX0" fmla="*/ 0 w 2541814"/>
              <a:gd name="connsiteY0" fmla="*/ 16329 h 968829"/>
              <a:gd name="connsiteX1" fmla="*/ 10885 w 2541814"/>
              <a:gd name="connsiteY1" fmla="*/ 963386 h 968829"/>
              <a:gd name="connsiteX2" fmla="*/ 2536371 w 2541814"/>
              <a:gd name="connsiteY2" fmla="*/ 968829 h 968829"/>
              <a:gd name="connsiteX3" fmla="*/ 2541814 w 2541814"/>
              <a:gd name="connsiteY3" fmla="*/ 0 h 96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1814" h="968829">
                <a:moveTo>
                  <a:pt x="0" y="16329"/>
                </a:moveTo>
                <a:lnTo>
                  <a:pt x="10885" y="963386"/>
                </a:lnTo>
                <a:lnTo>
                  <a:pt x="2536371" y="968829"/>
                </a:lnTo>
                <a:cubicBezTo>
                  <a:pt x="2538185" y="645886"/>
                  <a:pt x="2540000" y="322943"/>
                  <a:pt x="2541814" y="0"/>
                </a:cubicBezTo>
              </a:path>
            </a:pathLst>
          </a:cu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D3667B-A6E6-A588-3384-CD9E8D70EB61}"/>
              </a:ext>
            </a:extLst>
          </p:cNvPr>
          <p:cNvSpPr txBox="1"/>
          <p:nvPr/>
        </p:nvSpPr>
        <p:spPr>
          <a:xfrm>
            <a:off x="1291113" y="2278804"/>
            <a:ext cx="65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磁铁</a:t>
            </a:r>
            <a:endParaRPr lang="en-US" altLang="zh-CN" b="1"/>
          </a:p>
          <a:p>
            <a:r>
              <a:rPr lang="zh-CN" altLang="en-US" b="1"/>
              <a:t>出口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C6ED9BA-121B-D3A9-F627-E58F0777559C}"/>
              </a:ext>
            </a:extLst>
          </p:cNvPr>
          <p:cNvCxnSpPr>
            <a:cxnSpLocks/>
          </p:cNvCxnSpPr>
          <p:nvPr/>
        </p:nvCxnSpPr>
        <p:spPr>
          <a:xfrm flipV="1">
            <a:off x="3857193" y="1052641"/>
            <a:ext cx="0" cy="3349556"/>
          </a:xfrm>
          <a:prstGeom prst="line">
            <a:avLst/>
          </a:prstGeom>
          <a:ln w="28575">
            <a:solidFill>
              <a:srgbClr val="FFC000"/>
            </a:solidFill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27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C94DE60B-9A52-B13A-6DBB-F347838E4F81}"/>
              </a:ext>
            </a:extLst>
          </p:cNvPr>
          <p:cNvSpPr/>
          <p:nvPr/>
        </p:nvSpPr>
        <p:spPr>
          <a:xfrm rot="598658" flipV="1">
            <a:off x="9876404" y="3894508"/>
            <a:ext cx="2353020" cy="1228322"/>
          </a:xfrm>
          <a:prstGeom prst="parallelogram">
            <a:avLst>
              <a:gd name="adj" fmla="val 580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BE701418-A838-B1F0-1B34-75545AB779CE}"/>
              </a:ext>
            </a:extLst>
          </p:cNvPr>
          <p:cNvSpPr/>
          <p:nvPr/>
        </p:nvSpPr>
        <p:spPr>
          <a:xfrm>
            <a:off x="10503495" y="3985341"/>
            <a:ext cx="723900" cy="666750"/>
          </a:xfrm>
          <a:custGeom>
            <a:avLst/>
            <a:gdLst>
              <a:gd name="connsiteX0" fmla="*/ 0 w 723900"/>
              <a:gd name="connsiteY0" fmla="*/ 0 h 666750"/>
              <a:gd name="connsiteX1" fmla="*/ 504825 w 723900"/>
              <a:gd name="connsiteY1" fmla="*/ 666750 h 666750"/>
              <a:gd name="connsiteX2" fmla="*/ 723900 w 723900"/>
              <a:gd name="connsiteY2" fmla="*/ 238125 h 666750"/>
              <a:gd name="connsiteX3" fmla="*/ 0 w 723900"/>
              <a:gd name="connsiteY3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666750">
                <a:moveTo>
                  <a:pt x="0" y="0"/>
                </a:moveTo>
                <a:lnTo>
                  <a:pt x="504825" y="666750"/>
                </a:lnTo>
                <a:lnTo>
                  <a:pt x="723900" y="238125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2EBB471-EA36-05BC-2080-1156B118034C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6464343" y="4223466"/>
            <a:ext cx="4763052" cy="260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0BE3905-C8BE-7811-7CA1-F469EEBB95D8}"/>
              </a:ext>
            </a:extLst>
          </p:cNvPr>
          <p:cNvSpPr txBox="1"/>
          <p:nvPr/>
        </p:nvSpPr>
        <p:spPr>
          <a:xfrm>
            <a:off x="-1" y="0"/>
            <a:ext cx="388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三维径迹重建的问题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ECF10-51BD-B4CD-384F-29247EAA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482" y="0"/>
            <a:ext cx="3127517" cy="2466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69ECB7-B571-8230-B9FC-A59AD01CCCD3}"/>
              </a:ext>
            </a:extLst>
          </p:cNvPr>
          <p:cNvSpPr txBox="1"/>
          <p:nvPr/>
        </p:nvSpPr>
        <p:spPr>
          <a:xfrm>
            <a:off x="103170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zh-CN" altLang="en-US" dirty="0"/>
              <a:t>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CE7C8E-26D4-4C11-6B6D-870576F249DD}"/>
              </a:ext>
            </a:extLst>
          </p:cNvPr>
          <p:cNvSpPr txBox="1"/>
          <p:nvPr/>
        </p:nvSpPr>
        <p:spPr>
          <a:xfrm>
            <a:off x="67102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AD680D-53C7-39E6-A668-0AE43DB2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15" y="-1"/>
            <a:ext cx="3466594" cy="2466109"/>
          </a:xfrm>
          <a:prstGeom prst="rect">
            <a:avLst/>
          </a:prstGeom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D97505-1241-EA30-FBE8-02C2BFCA7837}"/>
              </a:ext>
            </a:extLst>
          </p:cNvPr>
          <p:cNvCxnSpPr>
            <a:cxnSpLocks/>
          </p:cNvCxnSpPr>
          <p:nvPr/>
        </p:nvCxnSpPr>
        <p:spPr>
          <a:xfrm flipV="1">
            <a:off x="6085214" y="4161339"/>
            <a:ext cx="4543026" cy="2395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平行四边形 60">
            <a:extLst>
              <a:ext uri="{FF2B5EF4-FFF2-40B4-BE49-F238E27FC236}">
                <a16:creationId xmlns:a16="http://schemas.microsoft.com/office/drawing/2014/main" id="{301DDE88-CDDF-E96E-4D62-C75DBB67BFB6}"/>
              </a:ext>
            </a:extLst>
          </p:cNvPr>
          <p:cNvSpPr/>
          <p:nvPr/>
        </p:nvSpPr>
        <p:spPr>
          <a:xfrm rot="598658" flipV="1">
            <a:off x="6527238" y="5243038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71E86FFB-4A1E-F393-60A1-BF2820844FEA}"/>
              </a:ext>
            </a:extLst>
          </p:cNvPr>
          <p:cNvSpPr/>
          <p:nvPr/>
        </p:nvSpPr>
        <p:spPr>
          <a:xfrm rot="230021">
            <a:off x="6583696" y="5128015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E2EE53A3-6CD9-C906-4512-DBFFF074CD1C}"/>
              </a:ext>
            </a:extLst>
          </p:cNvPr>
          <p:cNvSpPr/>
          <p:nvPr/>
        </p:nvSpPr>
        <p:spPr>
          <a:xfrm rot="11091260">
            <a:off x="7595223" y="591629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6EB2F4F1-3397-DBF5-A887-B654650840FA}"/>
              </a:ext>
            </a:extLst>
          </p:cNvPr>
          <p:cNvSpPr/>
          <p:nvPr/>
        </p:nvSpPr>
        <p:spPr>
          <a:xfrm rot="598658" flipV="1">
            <a:off x="6420373" y="5387872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FCA1FE2-E4CB-5AAE-10C3-0A62A25B1267}"/>
              </a:ext>
            </a:extLst>
          </p:cNvPr>
          <p:cNvSpPr/>
          <p:nvPr/>
        </p:nvSpPr>
        <p:spPr>
          <a:xfrm>
            <a:off x="6738522" y="5947016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970AE19-1DC5-8A10-994D-31B5102797B3}"/>
              </a:ext>
            </a:extLst>
          </p:cNvPr>
          <p:cNvSpPr/>
          <p:nvPr/>
        </p:nvSpPr>
        <p:spPr>
          <a:xfrm>
            <a:off x="7133809" y="5377899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0208196E-238D-C656-FFBB-44C9AE712561}"/>
              </a:ext>
            </a:extLst>
          </p:cNvPr>
          <p:cNvSpPr/>
          <p:nvPr/>
        </p:nvSpPr>
        <p:spPr>
          <a:xfrm rot="598658" flipV="1">
            <a:off x="7774884" y="4810943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C959E51-73FD-27D1-1DEF-BEAFADB45DCE}"/>
              </a:ext>
            </a:extLst>
          </p:cNvPr>
          <p:cNvSpPr/>
          <p:nvPr/>
        </p:nvSpPr>
        <p:spPr>
          <a:xfrm rot="230021">
            <a:off x="7831342" y="4695920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0FA3549-2686-783F-6E99-877FE3F2CB7F}"/>
              </a:ext>
            </a:extLst>
          </p:cNvPr>
          <p:cNvSpPr/>
          <p:nvPr/>
        </p:nvSpPr>
        <p:spPr>
          <a:xfrm rot="11091260">
            <a:off x="8842869" y="5484198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74CC0619-A2B3-FA0D-6B30-0D0FA4B80FC0}"/>
              </a:ext>
            </a:extLst>
          </p:cNvPr>
          <p:cNvSpPr/>
          <p:nvPr/>
        </p:nvSpPr>
        <p:spPr>
          <a:xfrm rot="598658" flipV="1">
            <a:off x="7668019" y="4955777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5EF8C55-05B6-6DBB-E448-ECA82F6B33F4}"/>
              </a:ext>
            </a:extLst>
          </p:cNvPr>
          <p:cNvSpPr/>
          <p:nvPr/>
        </p:nvSpPr>
        <p:spPr>
          <a:xfrm>
            <a:off x="7986168" y="5514921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FDF245AC-2C67-432F-D523-722BFF56727D}"/>
              </a:ext>
            </a:extLst>
          </p:cNvPr>
          <p:cNvSpPr/>
          <p:nvPr/>
        </p:nvSpPr>
        <p:spPr>
          <a:xfrm>
            <a:off x="8381455" y="4945804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0BAACC56-F626-9966-770A-AF563D9BAC5E}"/>
              </a:ext>
            </a:extLst>
          </p:cNvPr>
          <p:cNvSpPr/>
          <p:nvPr/>
        </p:nvSpPr>
        <p:spPr>
          <a:xfrm rot="598658" flipV="1">
            <a:off x="8848889" y="4329966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0D47AD8-F4CE-6566-20FC-5C1ED3C911C1}"/>
              </a:ext>
            </a:extLst>
          </p:cNvPr>
          <p:cNvSpPr/>
          <p:nvPr/>
        </p:nvSpPr>
        <p:spPr>
          <a:xfrm rot="230021">
            <a:off x="8905347" y="421494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A977352-ADC2-FD33-2A2D-1B0DD1C37097}"/>
              </a:ext>
            </a:extLst>
          </p:cNvPr>
          <p:cNvSpPr/>
          <p:nvPr/>
        </p:nvSpPr>
        <p:spPr>
          <a:xfrm rot="11091260">
            <a:off x="9916874" y="5003221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9F6BF7B7-AFFF-2407-EF31-2ACBB752161A}"/>
              </a:ext>
            </a:extLst>
          </p:cNvPr>
          <p:cNvSpPr/>
          <p:nvPr/>
        </p:nvSpPr>
        <p:spPr>
          <a:xfrm rot="598658" flipV="1">
            <a:off x="8742024" y="4474800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201B4F34-04C6-82E7-D642-42594C9A718B}"/>
              </a:ext>
            </a:extLst>
          </p:cNvPr>
          <p:cNvSpPr/>
          <p:nvPr/>
        </p:nvSpPr>
        <p:spPr>
          <a:xfrm>
            <a:off x="9060173" y="5033944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6F8376DD-F5AA-0588-D073-833EA183E4FE}"/>
              </a:ext>
            </a:extLst>
          </p:cNvPr>
          <p:cNvSpPr/>
          <p:nvPr/>
        </p:nvSpPr>
        <p:spPr>
          <a:xfrm>
            <a:off x="9455460" y="4464827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23B60AC-727A-A20B-858B-54A8920C6215}"/>
              </a:ext>
            </a:extLst>
          </p:cNvPr>
          <p:cNvCxnSpPr>
            <a:cxnSpLocks/>
          </p:cNvCxnSpPr>
          <p:nvPr/>
        </p:nvCxnSpPr>
        <p:spPr>
          <a:xfrm flipV="1">
            <a:off x="6250613" y="6048171"/>
            <a:ext cx="800711" cy="4246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AE6CEFA-9606-00B4-1314-B3E0C0D4A624}"/>
              </a:ext>
            </a:extLst>
          </p:cNvPr>
          <p:cNvCxnSpPr>
            <a:cxnSpLocks/>
          </p:cNvCxnSpPr>
          <p:nvPr/>
        </p:nvCxnSpPr>
        <p:spPr>
          <a:xfrm flipV="1">
            <a:off x="7721984" y="5404943"/>
            <a:ext cx="572036" cy="29287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3E90810C-311F-F269-7A56-DDA1A89D6DD9}"/>
              </a:ext>
            </a:extLst>
          </p:cNvPr>
          <p:cNvCxnSpPr>
            <a:cxnSpLocks/>
          </p:cNvCxnSpPr>
          <p:nvPr/>
        </p:nvCxnSpPr>
        <p:spPr>
          <a:xfrm flipV="1">
            <a:off x="8816480" y="4878686"/>
            <a:ext cx="487384" cy="246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C7C727E-D8A3-42EB-A89D-F81C38410BF8}"/>
              </a:ext>
            </a:extLst>
          </p:cNvPr>
          <p:cNvCxnSpPr>
            <a:cxnSpLocks/>
          </p:cNvCxnSpPr>
          <p:nvPr/>
        </p:nvCxnSpPr>
        <p:spPr>
          <a:xfrm flipV="1">
            <a:off x="6738522" y="6234652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E3E39CB-37BE-DA72-72D3-339ED58D10A6}"/>
              </a:ext>
            </a:extLst>
          </p:cNvPr>
          <p:cNvCxnSpPr>
            <a:cxnSpLocks/>
          </p:cNvCxnSpPr>
          <p:nvPr/>
        </p:nvCxnSpPr>
        <p:spPr>
          <a:xfrm flipV="1">
            <a:off x="7800264" y="5655184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9462CD8-6407-1743-2715-E66AA5219FE9}"/>
              </a:ext>
            </a:extLst>
          </p:cNvPr>
          <p:cNvCxnSpPr>
            <a:cxnSpLocks/>
          </p:cNvCxnSpPr>
          <p:nvPr/>
        </p:nvCxnSpPr>
        <p:spPr>
          <a:xfrm flipV="1">
            <a:off x="9169132" y="5152348"/>
            <a:ext cx="355540" cy="1980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EA72FA9-D254-C42E-F2FC-A1EC691D5E6E}"/>
              </a:ext>
            </a:extLst>
          </p:cNvPr>
          <p:cNvSpPr txBox="1"/>
          <p:nvPr/>
        </p:nvSpPr>
        <p:spPr>
          <a:xfrm>
            <a:off x="4970674" y="2904508"/>
            <a:ext cx="433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产物位置分布为倒三角？？？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</a:rPr>
              <a:t>可能是</a:t>
            </a:r>
            <a:r>
              <a:rPr lang="en-US" altLang="zh-CN" sz="2400" b="1" dirty="0">
                <a:solidFill>
                  <a:srgbClr val="00B050"/>
                </a:solidFill>
              </a:rPr>
              <a:t>U</a:t>
            </a:r>
            <a:r>
              <a:rPr lang="zh-CN" altLang="en-US" sz="2400" b="1" dirty="0">
                <a:solidFill>
                  <a:srgbClr val="00B050"/>
                </a:solidFill>
              </a:rPr>
              <a:t>丝面和</a:t>
            </a:r>
            <a:r>
              <a:rPr lang="en-US" altLang="zh-CN" sz="2400" b="1" dirty="0">
                <a:solidFill>
                  <a:srgbClr val="00B050"/>
                </a:solidFill>
              </a:rPr>
              <a:t>V</a:t>
            </a:r>
            <a:r>
              <a:rPr lang="zh-CN" altLang="en-US" sz="2400" b="1" dirty="0">
                <a:solidFill>
                  <a:srgbClr val="00B050"/>
                </a:solidFill>
              </a:rPr>
              <a:t>丝面的缺角被粒子</a:t>
            </a:r>
            <a:r>
              <a:rPr lang="zh-CN" altLang="en-US" sz="2400" b="1" i="1" dirty="0">
                <a:solidFill>
                  <a:srgbClr val="002060"/>
                </a:solidFill>
              </a:rPr>
              <a:t>投影</a:t>
            </a:r>
            <a:r>
              <a:rPr lang="zh-CN" altLang="en-US" sz="2400" b="1" dirty="0">
                <a:solidFill>
                  <a:srgbClr val="00B050"/>
                </a:solidFill>
              </a:rPr>
              <a:t>到了</a:t>
            </a:r>
            <a:r>
              <a:rPr lang="en-US" altLang="zh-CN" sz="2400" b="1" dirty="0" err="1">
                <a:solidFill>
                  <a:srgbClr val="00B050"/>
                </a:solidFill>
              </a:rPr>
              <a:t>TOFWall</a:t>
            </a:r>
            <a:r>
              <a:rPr lang="zh-CN" altLang="en-US" sz="2400" b="1" dirty="0">
                <a:solidFill>
                  <a:srgbClr val="00B050"/>
                </a:solidFill>
              </a:rPr>
              <a:t>上。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C9E40F-D301-08A8-A811-71B3786C3698}"/>
              </a:ext>
            </a:extLst>
          </p:cNvPr>
          <p:cNvSpPr txBox="1"/>
          <p:nvPr/>
        </p:nvSpPr>
        <p:spPr>
          <a:xfrm>
            <a:off x="142013" y="163138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粒子鉴别效率低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2D PID: ~60%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3D PID: ~</a:t>
            </a:r>
            <a:r>
              <a:rPr lang="en-US" altLang="zh-CN" sz="2400"/>
              <a:t>10%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24664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0" y="1323975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/>
              <p:nvPr/>
            </p:nvSpPr>
            <p:spPr>
              <a:xfrm>
                <a:off x="45397" y="2854672"/>
                <a:ext cx="401225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因为没有能损探测器，纵轴用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sz="2400" dirty="0"/>
                  <a:t>模拟能损。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𝑝𝑜𝑧</m:t>
                    </m:r>
                  </m:oMath>
                </a14:m>
                <a:r>
                  <a:rPr lang="zh-CN" altLang="en-US" sz="2400" dirty="0"/>
                  <a:t>由粒子径迹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400" dirty="0"/>
                  <a:t>得到，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/>
                  <a:t>由</a:t>
                </a:r>
                <a:r>
                  <a:rPr lang="en-US" altLang="zh-CN" sz="2400" dirty="0"/>
                  <a:t>TOF</a:t>
                </a:r>
                <a:r>
                  <a:rPr lang="zh-CN" altLang="en-US" sz="2400" dirty="0"/>
                  <a:t>得到，所以实验测量上，两个量是独立的。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" y="2854672"/>
                <a:ext cx="4012253" cy="2308324"/>
              </a:xfrm>
              <a:prstGeom prst="rect">
                <a:avLst/>
              </a:prstGeom>
              <a:blipFill>
                <a:blip r:embed="rId2"/>
                <a:stretch>
                  <a:fillRect l="-1973" t="-1847" b="-5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/>
              <p:nvPr/>
            </p:nvSpPr>
            <p:spPr>
              <a:xfrm>
                <a:off x="404505" y="2012743"/>
                <a:ext cx="2656860" cy="7605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𝑝𝑜𝑧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5" y="2012743"/>
                <a:ext cx="2656860" cy="7605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73B755-44FD-59E2-B443-194F1EC4C952}"/>
                  </a:ext>
                </a:extLst>
              </p:cNvPr>
              <p:cNvSpPr txBox="1"/>
              <p:nvPr/>
            </p:nvSpPr>
            <p:spPr>
              <a:xfrm>
                <a:off x="4057650" y="0"/>
                <a:ext cx="78771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因为使用了匀强磁场近似，并且忽略了磁场横向分量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≈0)</m:t>
                    </m:r>
                  </m:oMath>
                </a14:m>
                <a:r>
                  <a:rPr lang="zh-CN" altLang="en-US" sz="2000" dirty="0"/>
                  <a:t>，实际得到的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可能有系统误差，需要后续仔细刻度。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73B755-44FD-59E2-B443-194F1EC4C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50" y="0"/>
                <a:ext cx="7877175" cy="707886"/>
              </a:xfrm>
              <a:prstGeom prst="rect">
                <a:avLst/>
              </a:prstGeom>
              <a:blipFill>
                <a:blip r:embed="rId11"/>
                <a:stretch>
                  <a:fillRect l="-851" t="-4310" r="-23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B3F455D-7891-018D-D52D-11868EE745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4825" y="796510"/>
            <a:ext cx="7877175" cy="60614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73514F-B69D-10CC-94B1-BFF2F2E1DF5F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24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5476F-5689-175D-D957-C5597AAB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45" y="941554"/>
            <a:ext cx="7684655" cy="59164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09FE-DBC5-C9A5-D6D4-A2025A54A57E}"/>
                  </a:ext>
                </a:extLst>
              </p:cNvPr>
              <p:cNvSpPr txBox="1"/>
              <p:nvPr/>
            </p:nvSpPr>
            <p:spPr>
              <a:xfrm>
                <a:off x="8914563" y="1502705"/>
                <a:ext cx="333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09FE-DBC5-C9A5-D6D4-A2025A54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563" y="1502705"/>
                <a:ext cx="3333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C010E1-118C-A3CB-5041-F12C76020903}"/>
                  </a:ext>
                </a:extLst>
              </p:cNvPr>
              <p:cNvSpPr txBox="1"/>
              <p:nvPr/>
            </p:nvSpPr>
            <p:spPr>
              <a:xfrm>
                <a:off x="8404361" y="2045630"/>
                <a:ext cx="3244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C010E1-118C-A3CB-5041-F12C76020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361" y="2045630"/>
                <a:ext cx="324466" cy="461665"/>
              </a:xfrm>
              <a:prstGeom prst="rect">
                <a:avLst/>
              </a:prstGeom>
              <a:blipFill>
                <a:blip r:embed="rId4"/>
                <a:stretch>
                  <a:fillRect l="-7547" r="-2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071C7A-D851-BC74-3A24-32F32086DAE4}"/>
                  </a:ext>
                </a:extLst>
              </p:cNvPr>
              <p:cNvSpPr txBox="1"/>
              <p:nvPr/>
            </p:nvSpPr>
            <p:spPr>
              <a:xfrm>
                <a:off x="7842386" y="2276462"/>
                <a:ext cx="3244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071C7A-D851-BC74-3A24-32F32086D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386" y="2276462"/>
                <a:ext cx="324466" cy="461665"/>
              </a:xfrm>
              <a:prstGeom prst="rect">
                <a:avLst/>
              </a:prstGeom>
              <a:blipFill>
                <a:blip r:embed="rId5"/>
                <a:stretch>
                  <a:fillRect l="-5556" r="-20370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8DF67E-7825-B264-8463-6C1E5A7E2159}"/>
                  </a:ext>
                </a:extLst>
              </p:cNvPr>
              <p:cNvSpPr txBox="1"/>
              <p:nvPr/>
            </p:nvSpPr>
            <p:spPr>
              <a:xfrm>
                <a:off x="8371332" y="5548597"/>
                <a:ext cx="390524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8DF67E-7825-B264-8463-6C1E5A7E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32" y="5548597"/>
                <a:ext cx="3905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451C72-A2BC-1363-9C47-04C4CBFE0DBE}"/>
                  </a:ext>
                </a:extLst>
              </p:cNvPr>
              <p:cNvSpPr txBox="1"/>
              <p:nvPr/>
            </p:nvSpPr>
            <p:spPr>
              <a:xfrm>
                <a:off x="7614095" y="5673262"/>
                <a:ext cx="390524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451C72-A2BC-1363-9C47-04C4CBFE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095" y="5673262"/>
                <a:ext cx="3905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C535C0-F51E-A53D-8A05-47D11B3A6AB2}"/>
                  </a:ext>
                </a:extLst>
              </p:cNvPr>
              <p:cNvSpPr txBox="1"/>
              <p:nvPr/>
            </p:nvSpPr>
            <p:spPr>
              <a:xfrm>
                <a:off x="6599989" y="5673261"/>
                <a:ext cx="390524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C535C0-F51E-A53D-8A05-47D11B3A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989" y="5673261"/>
                <a:ext cx="3905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0" y="1323975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/>
              <p:nvPr/>
            </p:nvSpPr>
            <p:spPr>
              <a:xfrm>
                <a:off x="45397" y="2854672"/>
                <a:ext cx="4012253" cy="300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因为没有能损探测器，纵轴用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CN" altLang="en-US" sz="2400" dirty="0"/>
                  <a:t>模拟能损。</a:t>
                </a:r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曲线是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𝑎𝑜𝑧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𝑝𝑜𝑧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D9FDB5-A508-66B1-3605-4A3D614D8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" y="2854672"/>
                <a:ext cx="4012253" cy="3005951"/>
              </a:xfrm>
              <a:prstGeom prst="rect">
                <a:avLst/>
              </a:prstGeom>
              <a:blipFill>
                <a:blip r:embed="rId9"/>
                <a:stretch>
                  <a:fillRect l="-1973" t="-1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/>
              <p:nvPr/>
            </p:nvSpPr>
            <p:spPr>
              <a:xfrm>
                <a:off x="404505" y="2012743"/>
                <a:ext cx="2656860" cy="7605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𝑝𝑜𝑧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BD92075-F113-1A1B-5A45-261BD0182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5" y="2012743"/>
                <a:ext cx="2656860" cy="7605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73B755-44FD-59E2-B443-194F1EC4C952}"/>
                  </a:ext>
                </a:extLst>
              </p:cNvPr>
              <p:cNvSpPr txBox="1"/>
              <p:nvPr/>
            </p:nvSpPr>
            <p:spPr>
              <a:xfrm>
                <a:off x="4057650" y="0"/>
                <a:ext cx="78771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因为使用了匀强磁场近似，并且忽略了磁场横向分量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≈0)</m:t>
                    </m:r>
                  </m:oMath>
                </a14:m>
                <a:r>
                  <a:rPr lang="zh-CN" altLang="en-US" sz="2000" dirty="0"/>
                  <a:t>，实际得到的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可能有系统误差，需要后续仔细刻度。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73B755-44FD-59E2-B443-194F1EC4C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50" y="0"/>
                <a:ext cx="7877175" cy="707886"/>
              </a:xfrm>
              <a:prstGeom prst="rect">
                <a:avLst/>
              </a:prstGeom>
              <a:blipFill>
                <a:blip r:embed="rId11"/>
                <a:stretch>
                  <a:fillRect l="-851" t="-4310" r="-23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74D2197-4479-F4F6-9D14-6F75D6E89757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29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  <a:r>
              <a:rPr lang="en-US" altLang="zh-CN" sz="4800" dirty="0"/>
              <a:t>-aoz(A/Z)</a:t>
            </a:r>
            <a:endParaRPr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0" y="1569660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7C9C31-1F46-DA06-4774-F5E92DCC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78" y="9236"/>
            <a:ext cx="859774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759F65-711F-DC1E-6416-59958A904918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6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480BF9-C6AE-DBD9-57AE-3DA5B880D17F}"/>
              </a:ext>
            </a:extLst>
          </p:cNvPr>
          <p:cNvSpPr txBox="1"/>
          <p:nvPr/>
        </p:nvSpPr>
        <p:spPr>
          <a:xfrm>
            <a:off x="-1" y="0"/>
            <a:ext cx="2667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粒子鉴别</a:t>
            </a:r>
            <a:r>
              <a:rPr lang="en-US" altLang="zh-CN" sz="4800" dirty="0"/>
              <a:t>-aoz(A/Z)</a:t>
            </a:r>
            <a:endParaRPr lang="zh-CN" altLang="en-US" sz="4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FE245-0837-4580-DB4D-057F4DE1E5D3}"/>
              </a:ext>
            </a:extLst>
          </p:cNvPr>
          <p:cNvSpPr txBox="1"/>
          <p:nvPr/>
        </p:nvSpPr>
        <p:spPr>
          <a:xfrm>
            <a:off x="-1" y="1569660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Target: 2mm Pb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6">
                <a:extLst>
                  <a:ext uri="{FF2B5EF4-FFF2-40B4-BE49-F238E27FC236}">
                    <a16:creationId xmlns:a16="http://schemas.microsoft.com/office/drawing/2014/main" id="{02FF5B95-2DEA-5C07-649C-3586A762E0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009" y="3139320"/>
              <a:ext cx="32266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6659">
                      <a:extLst>
                        <a:ext uri="{9D8B030D-6E8A-4147-A177-3AD203B41FA5}">
                          <a16:colId xmlns:a16="http://schemas.microsoft.com/office/drawing/2014/main" val="2088131456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3632069839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661344860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23097705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+/−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511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/>
                            <a:t>445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-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316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554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1667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4285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773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3706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1601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1595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68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6">
                <a:extLst>
                  <a:ext uri="{FF2B5EF4-FFF2-40B4-BE49-F238E27FC236}">
                    <a16:creationId xmlns:a16="http://schemas.microsoft.com/office/drawing/2014/main" id="{02FF5B95-2DEA-5C07-649C-3586A762E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4596297"/>
                  </p:ext>
                </p:extLst>
              </p:nvPr>
            </p:nvGraphicFramePr>
            <p:xfrm>
              <a:off x="113009" y="3139320"/>
              <a:ext cx="322663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6659">
                      <a:extLst>
                        <a:ext uri="{9D8B030D-6E8A-4147-A177-3AD203B41FA5}">
                          <a16:colId xmlns:a16="http://schemas.microsoft.com/office/drawing/2014/main" val="2088131456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3632069839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661344860"/>
                        </a:ext>
                      </a:extLst>
                    </a:gridCol>
                    <a:gridCol w="806659">
                      <a:extLst>
                        <a:ext uri="{9D8B030D-6E8A-4147-A177-3AD203B41FA5}">
                          <a16:colId xmlns:a16="http://schemas.microsoft.com/office/drawing/2014/main" val="23097705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515" t="-1639" r="-204545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39" r="-10300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2273" t="-1639" r="-3788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511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101639" r="-30225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/>
                            <a:t>445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-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316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201639" r="-30225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554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1667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301639" r="-30225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4285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773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401639" r="-3022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3706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1601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52" t="-501639" r="-30225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1595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68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B12451F-7E74-403A-6A35-25AD8DB2B347}"/>
              </a:ext>
            </a:extLst>
          </p:cNvPr>
          <p:cNvSpPr txBox="1"/>
          <p:nvPr/>
        </p:nvSpPr>
        <p:spPr>
          <a:xfrm>
            <a:off x="264865" y="2311611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TOTAL: 71084 events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EA646C-0FD9-2201-F400-447BBFE211BC}"/>
              </a:ext>
            </a:extLst>
          </p:cNvPr>
          <p:cNvSpPr txBox="1"/>
          <p:nvPr/>
        </p:nvSpPr>
        <p:spPr>
          <a:xfrm>
            <a:off x="283338" y="2741501"/>
            <a:ext cx="258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高斯拟合结果的积分值：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916084FB-F161-5E4B-73EB-24BBA235E627}"/>
              </a:ext>
            </a:extLst>
          </p:cNvPr>
          <p:cNvSpPr/>
          <p:nvPr/>
        </p:nvSpPr>
        <p:spPr>
          <a:xfrm>
            <a:off x="113009" y="5364360"/>
            <a:ext cx="3403582" cy="149364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未进行探测效率和几何效率修正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60D4AD-16E7-A130-1B27-E71E9B5B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52" y="0"/>
            <a:ext cx="861904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B55F13-E260-C0BE-2F08-539ACEE20CF3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4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4D3E4-CADA-3250-E155-6E3CA15F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</a:t>
            </a:r>
            <a:r>
              <a:rPr lang="zh-CN" altLang="en-US"/>
              <a:t>背景简介</a:t>
            </a:r>
            <a:r>
              <a:rPr lang="en-US" altLang="zh-CN"/>
              <a:t>-</a:t>
            </a:r>
            <a:r>
              <a:rPr lang="zh-CN" altLang="en-US" b="1"/>
              <a:t>对称能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74D61E-1606-42DA-6749-2952645BF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76792" cy="471922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sym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zh-CN" altLang="en-US"/>
                  <a:t>包含了核物质中同位旋相关的强子间相互作用势信息，对理解中子星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zh-CN" altLang="en-US"/>
                  <a:t>等致密星体的结构，奇特核结构，以及重离子核反应都有重要意义。</a:t>
                </a:r>
                <a:endParaRPr lang="en-US" altLang="zh-CN"/>
              </a:p>
              <a:p>
                <a:r>
                  <a:rPr lang="zh-CN" altLang="en-US"/>
                  <a:t>由于在高密度处缺乏实验数据，目前不同的核物质相互作用势给出的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sym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zh-CN" altLang="en-US"/>
                  <a:t>分歧大，尤其是在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2~3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/>
                  <a:t>附近</a:t>
                </a:r>
                <a:r>
                  <a:rPr lang="en-US" altLang="zh-CN" sz="20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/>
                  <a:t>是核物质饱和密度</a:t>
                </a:r>
                <a:r>
                  <a:rPr lang="en-US" altLang="zh-CN" sz="2000"/>
                  <a:t>)</a:t>
                </a:r>
                <a:r>
                  <a:rPr lang="zh-CN" altLang="en-US"/>
                  <a:t>。</a:t>
                </a:r>
                <a:endParaRPr lang="en-US" altLang="zh-CN"/>
              </a:p>
              <a:p>
                <a:r>
                  <a:rPr lang="zh-CN" altLang="en-US"/>
                  <a:t>高精度、系统性的实验研究将有助于对理论计算所需的输入量进行约束。</a:t>
                </a:r>
                <a:endParaRPr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74D61E-1606-42DA-6749-2952645BF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76792" cy="4719224"/>
              </a:xfrm>
              <a:blipFill>
                <a:blip r:embed="rId2"/>
                <a:stretch>
                  <a:fillRect l="-1721" t="-1935" b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2A4DCC0-DAE0-6249-D20A-36921450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48" y="9355"/>
            <a:ext cx="4392501" cy="3940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A56B89-ED72-A317-52E3-E9861FEAC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795" y="3886746"/>
            <a:ext cx="3897188" cy="419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1618A30C-164B-ECB0-9BD6-957DF217876D}"/>
                  </a:ext>
                </a:extLst>
              </p:cNvPr>
              <p:cNvSpPr/>
              <p:nvPr/>
            </p:nvSpPr>
            <p:spPr>
              <a:xfrm>
                <a:off x="7327726" y="4246323"/>
                <a:ext cx="4822521" cy="258352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100–1000 MeV/u(</a:t>
                </a:r>
                <a:r>
                  <a:rPr lang="zh-CN" altLang="en-US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即</a:t>
                </a:r>
                <a:r>
                  <a:rPr lang="en-US" altLang="zh-CN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CSR</a:t>
                </a:r>
                <a:r>
                  <a:rPr lang="zh-CN" altLang="en-US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能区</a:t>
                </a:r>
                <a:r>
                  <a:rPr lang="en-US" altLang="zh-CN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)</a:t>
                </a:r>
                <a:r>
                  <a:rPr lang="zh-CN" altLang="en-US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</a:t>
                </a:r>
                <a:r>
                  <a:rPr lang="zh-CN" altLang="en-US" sz="2400" b="1" i="0">
                    <a:solidFill>
                      <a:srgbClr val="00B0F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中高能重离子碰撞</a:t>
                </a:r>
                <a:r>
                  <a:rPr lang="en-US" altLang="zh-CN" sz="2400" b="1" i="0">
                    <a:solidFill>
                      <a:srgbClr val="00B0F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, </a:t>
                </a:r>
                <a:r>
                  <a:rPr lang="zh-CN" altLang="en-US" sz="2400" b="1" i="0">
                    <a:solidFill>
                      <a:srgbClr val="00B0F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可以使得碰撞中心区域密度达到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 b="1">
                            <a:solidFill>
                              <a:srgbClr val="00B0F0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rPr>
                          <m:t>2–3</m:t>
                        </m:r>
                      </m:e>
                    </m:d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b="1">
                    <a:solidFill>
                      <a:srgbClr val="00B0F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外靶终端为实验研究提供了机遇。</a:t>
                </a:r>
                <a:endParaRPr lang="en-US" altLang="zh-CN" sz="2400" b="1">
                  <a:solidFill>
                    <a:srgbClr val="00B0F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1618A30C-164B-ECB0-9BD6-957DF2178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26" y="4246323"/>
                <a:ext cx="4822521" cy="258352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998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9B94C7-6F1C-6DFF-8CF5-BCDF6622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54" y="0"/>
            <a:ext cx="843822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4800" b="0" i="1" baseline="3000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横向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3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7CA099D-576C-FFA9-77F6-2AB06495EEFE}"/>
              </a:ext>
            </a:extLst>
          </p:cNvPr>
          <p:cNvSpPr/>
          <p:nvPr/>
        </p:nvSpPr>
        <p:spPr>
          <a:xfrm>
            <a:off x="7281861" y="2009775"/>
            <a:ext cx="123825" cy="14954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A45CA5B-B7FB-1ED8-497D-5D83053C7E1B}"/>
              </a:ext>
            </a:extLst>
          </p:cNvPr>
          <p:cNvCxnSpPr/>
          <p:nvPr/>
        </p:nvCxnSpPr>
        <p:spPr>
          <a:xfrm>
            <a:off x="5881686" y="2622649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6EF24DB-E9CC-388E-1B05-8D1E7E65C0CF}"/>
              </a:ext>
            </a:extLst>
          </p:cNvPr>
          <p:cNvCxnSpPr/>
          <p:nvPr/>
        </p:nvCxnSpPr>
        <p:spPr>
          <a:xfrm>
            <a:off x="7224711" y="262264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12DDFBC-3F74-9B8F-5768-4A147005FF5E}"/>
              </a:ext>
            </a:extLst>
          </p:cNvPr>
          <p:cNvCxnSpPr>
            <a:cxnSpLocks/>
          </p:cNvCxnSpPr>
          <p:nvPr/>
        </p:nvCxnSpPr>
        <p:spPr>
          <a:xfrm flipV="1">
            <a:off x="7405686" y="1922919"/>
            <a:ext cx="1914525" cy="69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07A87AD-1D22-4569-F3A2-3732D8D82503}"/>
              </a:ext>
            </a:extLst>
          </p:cNvPr>
          <p:cNvCxnSpPr>
            <a:cxnSpLocks/>
          </p:cNvCxnSpPr>
          <p:nvPr/>
        </p:nvCxnSpPr>
        <p:spPr>
          <a:xfrm>
            <a:off x="9301161" y="1762779"/>
            <a:ext cx="0" cy="145732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B79A38-A070-2A13-96FF-524918020C6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05686" y="2757488"/>
            <a:ext cx="187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C6DC89-C795-F1A2-3645-3462FF192D38}"/>
                  </a:ext>
                </a:extLst>
              </p:cNvPr>
              <p:cNvSpPr txBox="1"/>
              <p:nvPr/>
            </p:nvSpPr>
            <p:spPr>
              <a:xfrm>
                <a:off x="8665369" y="1762779"/>
                <a:ext cx="37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C6DC89-C795-F1A2-3645-3462FF19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369" y="1762779"/>
                <a:ext cx="37623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080A65-9619-7495-549E-3D23857B5450}"/>
                  </a:ext>
                </a:extLst>
              </p:cNvPr>
              <p:cNvSpPr txBox="1"/>
              <p:nvPr/>
            </p:nvSpPr>
            <p:spPr>
              <a:xfrm>
                <a:off x="8398668" y="2694592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080A65-9619-7495-549E-3D23857B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68" y="2694592"/>
                <a:ext cx="376237" cy="375231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96511EE-CF85-E78B-3F6A-48ADE92592CC}"/>
              </a:ext>
            </a:extLst>
          </p:cNvPr>
          <p:cNvCxnSpPr>
            <a:cxnSpLocks/>
          </p:cNvCxnSpPr>
          <p:nvPr/>
        </p:nvCxnSpPr>
        <p:spPr>
          <a:xfrm flipV="1">
            <a:off x="9482136" y="1947445"/>
            <a:ext cx="0" cy="67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E79D2C4-2480-0712-B159-25F6EE0DED55}"/>
              </a:ext>
            </a:extLst>
          </p:cNvPr>
          <p:cNvCxnSpPr/>
          <p:nvPr/>
        </p:nvCxnSpPr>
        <p:spPr>
          <a:xfrm>
            <a:off x="7808118" y="192291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814EA5-76F0-1C33-3CA3-C5CE383C1145}"/>
                  </a:ext>
                </a:extLst>
              </p:cNvPr>
              <p:cNvSpPr txBox="1"/>
              <p:nvPr/>
            </p:nvSpPr>
            <p:spPr>
              <a:xfrm>
                <a:off x="9441998" y="2058318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814EA5-76F0-1C33-3CA3-C5CE383C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998" y="2058318"/>
                <a:ext cx="376237" cy="375231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CB2C9C9-EB6C-C750-7BA9-8CD4216FE1EF}"/>
              </a:ext>
            </a:extLst>
          </p:cNvPr>
          <p:cNvSpPr txBox="1"/>
          <p:nvPr/>
        </p:nvSpPr>
        <p:spPr>
          <a:xfrm>
            <a:off x="54167" y="2882207"/>
            <a:ext cx="28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主束近似认为沿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FEE89-F32B-0F69-E57C-A05DB743DE0B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0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横向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2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C01112A-CDF4-2A02-2C75-8CA1C13B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" y="4547092"/>
            <a:ext cx="2854037" cy="2310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686E8D-F5AC-6E03-9037-E9554D7F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65" y="-64655"/>
            <a:ext cx="8509869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F7C1EC-FFA1-7AF7-D3E3-8A8B4AEDDA2D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E16A0A-F652-F423-32DC-3E66C7D18318}"/>
              </a:ext>
            </a:extLst>
          </p:cNvPr>
          <p:cNvSpPr txBox="1"/>
          <p:nvPr/>
        </p:nvSpPr>
        <p:spPr>
          <a:xfrm rot="19727097">
            <a:off x="2057595" y="5376741"/>
            <a:ext cx="726923" cy="584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2D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2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C94DE60B-9A52-B13A-6DBB-F347838E4F81}"/>
              </a:ext>
            </a:extLst>
          </p:cNvPr>
          <p:cNvSpPr/>
          <p:nvPr/>
        </p:nvSpPr>
        <p:spPr>
          <a:xfrm rot="598658" flipV="1">
            <a:off x="9876404" y="3894508"/>
            <a:ext cx="2353020" cy="1228322"/>
          </a:xfrm>
          <a:prstGeom prst="parallelogram">
            <a:avLst>
              <a:gd name="adj" fmla="val 580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BE701418-A838-B1F0-1B34-75545AB779CE}"/>
              </a:ext>
            </a:extLst>
          </p:cNvPr>
          <p:cNvSpPr/>
          <p:nvPr/>
        </p:nvSpPr>
        <p:spPr>
          <a:xfrm>
            <a:off x="10503495" y="3985341"/>
            <a:ext cx="723900" cy="666750"/>
          </a:xfrm>
          <a:custGeom>
            <a:avLst/>
            <a:gdLst>
              <a:gd name="connsiteX0" fmla="*/ 0 w 723900"/>
              <a:gd name="connsiteY0" fmla="*/ 0 h 666750"/>
              <a:gd name="connsiteX1" fmla="*/ 504825 w 723900"/>
              <a:gd name="connsiteY1" fmla="*/ 666750 h 666750"/>
              <a:gd name="connsiteX2" fmla="*/ 723900 w 723900"/>
              <a:gd name="connsiteY2" fmla="*/ 238125 h 666750"/>
              <a:gd name="connsiteX3" fmla="*/ 0 w 723900"/>
              <a:gd name="connsiteY3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666750">
                <a:moveTo>
                  <a:pt x="0" y="0"/>
                </a:moveTo>
                <a:lnTo>
                  <a:pt x="504825" y="666750"/>
                </a:lnTo>
                <a:lnTo>
                  <a:pt x="723900" y="238125"/>
                </a:lnTo>
                <a:lnTo>
                  <a:pt x="0" y="0"/>
                </a:lnTo>
                <a:close/>
              </a:path>
            </a:pathLst>
          </a:cu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2EBB471-EA36-05BC-2080-1156B118034C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6464343" y="4223466"/>
            <a:ext cx="4763052" cy="260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0BE3905-C8BE-7811-7CA1-F469EEBB95D8}"/>
              </a:ext>
            </a:extLst>
          </p:cNvPr>
          <p:cNvSpPr txBox="1"/>
          <p:nvPr/>
        </p:nvSpPr>
        <p:spPr>
          <a:xfrm>
            <a:off x="-1" y="0"/>
            <a:ext cx="388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三维径迹重建的问题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ECF10-51BD-B4CD-384F-29247EAA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482" y="0"/>
            <a:ext cx="3127517" cy="2466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69ECB7-B571-8230-B9FC-A59AD01CCCD3}"/>
              </a:ext>
            </a:extLst>
          </p:cNvPr>
          <p:cNvSpPr txBox="1"/>
          <p:nvPr/>
        </p:nvSpPr>
        <p:spPr>
          <a:xfrm>
            <a:off x="103170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zh-CN" altLang="en-US" dirty="0"/>
              <a:t>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CE7C8E-26D4-4C11-6B6D-870576F249DD}"/>
              </a:ext>
            </a:extLst>
          </p:cNvPr>
          <p:cNvSpPr txBox="1"/>
          <p:nvPr/>
        </p:nvSpPr>
        <p:spPr>
          <a:xfrm>
            <a:off x="6710218" y="2567770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丝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AD680D-53C7-39E6-A668-0AE43DB2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15" y="-1"/>
            <a:ext cx="3466594" cy="2466109"/>
          </a:xfrm>
          <a:prstGeom prst="rect">
            <a:avLst/>
          </a:prstGeom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D97505-1241-EA30-FBE8-02C2BFCA7837}"/>
              </a:ext>
            </a:extLst>
          </p:cNvPr>
          <p:cNvCxnSpPr>
            <a:cxnSpLocks/>
          </p:cNvCxnSpPr>
          <p:nvPr/>
        </p:nvCxnSpPr>
        <p:spPr>
          <a:xfrm flipV="1">
            <a:off x="6085214" y="4161339"/>
            <a:ext cx="4543026" cy="2395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平行四边形 60">
            <a:extLst>
              <a:ext uri="{FF2B5EF4-FFF2-40B4-BE49-F238E27FC236}">
                <a16:creationId xmlns:a16="http://schemas.microsoft.com/office/drawing/2014/main" id="{301DDE88-CDDF-E96E-4D62-C75DBB67BFB6}"/>
              </a:ext>
            </a:extLst>
          </p:cNvPr>
          <p:cNvSpPr/>
          <p:nvPr/>
        </p:nvSpPr>
        <p:spPr>
          <a:xfrm rot="598658" flipV="1">
            <a:off x="6527238" y="5243038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71E86FFB-4A1E-F393-60A1-BF2820844FEA}"/>
              </a:ext>
            </a:extLst>
          </p:cNvPr>
          <p:cNvSpPr/>
          <p:nvPr/>
        </p:nvSpPr>
        <p:spPr>
          <a:xfrm rot="230021">
            <a:off x="6583696" y="5128015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E2EE53A3-6CD9-C906-4512-DBFFF074CD1C}"/>
              </a:ext>
            </a:extLst>
          </p:cNvPr>
          <p:cNvSpPr/>
          <p:nvPr/>
        </p:nvSpPr>
        <p:spPr>
          <a:xfrm rot="11091260">
            <a:off x="7595223" y="591629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6EB2F4F1-3397-DBF5-A887-B654650840FA}"/>
              </a:ext>
            </a:extLst>
          </p:cNvPr>
          <p:cNvSpPr/>
          <p:nvPr/>
        </p:nvSpPr>
        <p:spPr>
          <a:xfrm rot="598658" flipV="1">
            <a:off x="6420373" y="5387872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FCA1FE2-E4CB-5AAE-10C3-0A62A25B1267}"/>
              </a:ext>
            </a:extLst>
          </p:cNvPr>
          <p:cNvSpPr/>
          <p:nvPr/>
        </p:nvSpPr>
        <p:spPr>
          <a:xfrm>
            <a:off x="6738522" y="5947016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970AE19-1DC5-8A10-994D-31B5102797B3}"/>
              </a:ext>
            </a:extLst>
          </p:cNvPr>
          <p:cNvSpPr/>
          <p:nvPr/>
        </p:nvSpPr>
        <p:spPr>
          <a:xfrm>
            <a:off x="7133809" y="5377899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平行四边形 67">
            <a:extLst>
              <a:ext uri="{FF2B5EF4-FFF2-40B4-BE49-F238E27FC236}">
                <a16:creationId xmlns:a16="http://schemas.microsoft.com/office/drawing/2014/main" id="{0208196E-238D-C656-FFBB-44C9AE712561}"/>
              </a:ext>
            </a:extLst>
          </p:cNvPr>
          <p:cNvSpPr/>
          <p:nvPr/>
        </p:nvSpPr>
        <p:spPr>
          <a:xfrm rot="598658" flipV="1">
            <a:off x="7774884" y="4810943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C959E51-73FD-27D1-1DEF-BEAFADB45DCE}"/>
              </a:ext>
            </a:extLst>
          </p:cNvPr>
          <p:cNvSpPr/>
          <p:nvPr/>
        </p:nvSpPr>
        <p:spPr>
          <a:xfrm rot="230021">
            <a:off x="7831342" y="4695920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0FA3549-2686-783F-6E99-877FE3F2CB7F}"/>
              </a:ext>
            </a:extLst>
          </p:cNvPr>
          <p:cNvSpPr/>
          <p:nvPr/>
        </p:nvSpPr>
        <p:spPr>
          <a:xfrm rot="11091260">
            <a:off x="8842869" y="5484198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74CC0619-A2B3-FA0D-6B30-0D0FA4B80FC0}"/>
              </a:ext>
            </a:extLst>
          </p:cNvPr>
          <p:cNvSpPr/>
          <p:nvPr/>
        </p:nvSpPr>
        <p:spPr>
          <a:xfrm rot="598658" flipV="1">
            <a:off x="7668019" y="4955777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5EF8C55-05B6-6DBB-E448-ECA82F6B33F4}"/>
              </a:ext>
            </a:extLst>
          </p:cNvPr>
          <p:cNvSpPr/>
          <p:nvPr/>
        </p:nvSpPr>
        <p:spPr>
          <a:xfrm>
            <a:off x="7986168" y="5514921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FDF245AC-2C67-432F-D523-722BFF56727D}"/>
              </a:ext>
            </a:extLst>
          </p:cNvPr>
          <p:cNvSpPr/>
          <p:nvPr/>
        </p:nvSpPr>
        <p:spPr>
          <a:xfrm>
            <a:off x="8381455" y="4945804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0BAACC56-F626-9966-770A-AF563D9BAC5E}"/>
              </a:ext>
            </a:extLst>
          </p:cNvPr>
          <p:cNvSpPr/>
          <p:nvPr/>
        </p:nvSpPr>
        <p:spPr>
          <a:xfrm rot="598658" flipV="1">
            <a:off x="8848889" y="4329966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0D47AD8-F4CE-6566-20FC-5C1ED3C911C1}"/>
              </a:ext>
            </a:extLst>
          </p:cNvPr>
          <p:cNvSpPr/>
          <p:nvPr/>
        </p:nvSpPr>
        <p:spPr>
          <a:xfrm rot="230021">
            <a:off x="8905347" y="4214943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A977352-ADC2-FD33-2A2D-1B0DD1C37097}"/>
              </a:ext>
            </a:extLst>
          </p:cNvPr>
          <p:cNvSpPr/>
          <p:nvPr/>
        </p:nvSpPr>
        <p:spPr>
          <a:xfrm rot="11091260">
            <a:off x="9916874" y="5003221"/>
            <a:ext cx="230909" cy="286327"/>
          </a:xfrm>
          <a:custGeom>
            <a:avLst/>
            <a:gdLst>
              <a:gd name="connsiteX0" fmla="*/ 0 w 230909"/>
              <a:gd name="connsiteY0" fmla="*/ 0 h 286327"/>
              <a:gd name="connsiteX1" fmla="*/ 129309 w 230909"/>
              <a:gd name="connsiteY1" fmla="*/ 286327 h 286327"/>
              <a:gd name="connsiteX2" fmla="*/ 230909 w 230909"/>
              <a:gd name="connsiteY2" fmla="*/ 18473 h 286327"/>
              <a:gd name="connsiteX3" fmla="*/ 0 w 230909"/>
              <a:gd name="connsiteY3" fmla="*/ 0 h 28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909" h="286327">
                <a:moveTo>
                  <a:pt x="0" y="0"/>
                </a:moveTo>
                <a:lnTo>
                  <a:pt x="129309" y="286327"/>
                </a:lnTo>
                <a:lnTo>
                  <a:pt x="230909" y="184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9F6BF7B7-AFFF-2407-EF31-2ACBB752161A}"/>
              </a:ext>
            </a:extLst>
          </p:cNvPr>
          <p:cNvSpPr/>
          <p:nvPr/>
        </p:nvSpPr>
        <p:spPr>
          <a:xfrm rot="598658" flipV="1">
            <a:off x="8742024" y="4474800"/>
            <a:ext cx="1354566" cy="844243"/>
          </a:xfrm>
          <a:prstGeom prst="parallelogram">
            <a:avLst>
              <a:gd name="adj" fmla="val 580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201B4F34-04C6-82E7-D642-42594C9A718B}"/>
              </a:ext>
            </a:extLst>
          </p:cNvPr>
          <p:cNvSpPr/>
          <p:nvPr/>
        </p:nvSpPr>
        <p:spPr>
          <a:xfrm>
            <a:off x="9060173" y="5033944"/>
            <a:ext cx="361951" cy="302419"/>
          </a:xfrm>
          <a:custGeom>
            <a:avLst/>
            <a:gdLst>
              <a:gd name="connsiteX0" fmla="*/ 0 w 354807"/>
              <a:gd name="connsiteY0" fmla="*/ 0 h 302418"/>
              <a:gd name="connsiteX1" fmla="*/ 95250 w 354807"/>
              <a:gd name="connsiteY1" fmla="*/ 254793 h 302418"/>
              <a:gd name="connsiteX2" fmla="*/ 354807 w 354807"/>
              <a:gd name="connsiteY2" fmla="*/ 302418 h 302418"/>
              <a:gd name="connsiteX3" fmla="*/ 0 w 354807"/>
              <a:gd name="connsiteY3" fmla="*/ 0 h 3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07" h="302418">
                <a:moveTo>
                  <a:pt x="0" y="0"/>
                </a:moveTo>
                <a:lnTo>
                  <a:pt x="95250" y="254793"/>
                </a:lnTo>
                <a:lnTo>
                  <a:pt x="354807" y="30241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6F8376DD-F5AA-0588-D073-833EA183E4FE}"/>
              </a:ext>
            </a:extLst>
          </p:cNvPr>
          <p:cNvSpPr/>
          <p:nvPr/>
        </p:nvSpPr>
        <p:spPr>
          <a:xfrm>
            <a:off x="9455460" y="4464827"/>
            <a:ext cx="321469" cy="297657"/>
          </a:xfrm>
          <a:custGeom>
            <a:avLst/>
            <a:gdLst>
              <a:gd name="connsiteX0" fmla="*/ 0 w 321469"/>
              <a:gd name="connsiteY0" fmla="*/ 0 h 297657"/>
              <a:gd name="connsiteX1" fmla="*/ 228600 w 321469"/>
              <a:gd name="connsiteY1" fmla="*/ 40482 h 297657"/>
              <a:gd name="connsiteX2" fmla="*/ 321469 w 321469"/>
              <a:gd name="connsiteY2" fmla="*/ 297657 h 297657"/>
              <a:gd name="connsiteX3" fmla="*/ 0 w 321469"/>
              <a:gd name="connsiteY3" fmla="*/ 0 h 29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469" h="297657">
                <a:moveTo>
                  <a:pt x="0" y="0"/>
                </a:moveTo>
                <a:lnTo>
                  <a:pt x="228600" y="40482"/>
                </a:lnTo>
                <a:lnTo>
                  <a:pt x="321469" y="29765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23B60AC-727A-A20B-858B-54A8920C6215}"/>
              </a:ext>
            </a:extLst>
          </p:cNvPr>
          <p:cNvCxnSpPr>
            <a:cxnSpLocks/>
          </p:cNvCxnSpPr>
          <p:nvPr/>
        </p:nvCxnSpPr>
        <p:spPr>
          <a:xfrm flipV="1">
            <a:off x="6250613" y="6048171"/>
            <a:ext cx="800711" cy="4246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AE6CEFA-9606-00B4-1314-B3E0C0D4A624}"/>
              </a:ext>
            </a:extLst>
          </p:cNvPr>
          <p:cNvCxnSpPr>
            <a:cxnSpLocks/>
          </p:cNvCxnSpPr>
          <p:nvPr/>
        </p:nvCxnSpPr>
        <p:spPr>
          <a:xfrm flipV="1">
            <a:off x="7721984" y="5404943"/>
            <a:ext cx="572036" cy="29287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3E90810C-311F-F269-7A56-DDA1A89D6DD9}"/>
              </a:ext>
            </a:extLst>
          </p:cNvPr>
          <p:cNvCxnSpPr>
            <a:cxnSpLocks/>
          </p:cNvCxnSpPr>
          <p:nvPr/>
        </p:nvCxnSpPr>
        <p:spPr>
          <a:xfrm flipV="1">
            <a:off x="8816480" y="4878686"/>
            <a:ext cx="487384" cy="246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C7C727E-D8A3-42EB-A89D-F81C38410BF8}"/>
              </a:ext>
            </a:extLst>
          </p:cNvPr>
          <p:cNvCxnSpPr>
            <a:cxnSpLocks/>
          </p:cNvCxnSpPr>
          <p:nvPr/>
        </p:nvCxnSpPr>
        <p:spPr>
          <a:xfrm flipV="1">
            <a:off x="6738522" y="6234652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E3E39CB-37BE-DA72-72D3-339ED58D10A6}"/>
              </a:ext>
            </a:extLst>
          </p:cNvPr>
          <p:cNvCxnSpPr>
            <a:cxnSpLocks/>
          </p:cNvCxnSpPr>
          <p:nvPr/>
        </p:nvCxnSpPr>
        <p:spPr>
          <a:xfrm flipV="1">
            <a:off x="7800264" y="5655184"/>
            <a:ext cx="789095" cy="44236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9462CD8-6407-1743-2715-E66AA5219FE9}"/>
              </a:ext>
            </a:extLst>
          </p:cNvPr>
          <p:cNvCxnSpPr>
            <a:cxnSpLocks/>
          </p:cNvCxnSpPr>
          <p:nvPr/>
        </p:nvCxnSpPr>
        <p:spPr>
          <a:xfrm flipV="1">
            <a:off x="9169132" y="5152348"/>
            <a:ext cx="355540" cy="1980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EA72FA9-D254-C42E-F2FC-A1EC691D5E6E}"/>
              </a:ext>
            </a:extLst>
          </p:cNvPr>
          <p:cNvSpPr txBox="1"/>
          <p:nvPr/>
        </p:nvSpPr>
        <p:spPr>
          <a:xfrm>
            <a:off x="4970674" y="2904508"/>
            <a:ext cx="433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产物位置分布为倒三角？？？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</a:rPr>
              <a:t>可能是</a:t>
            </a:r>
            <a:r>
              <a:rPr lang="en-US" altLang="zh-CN" sz="2400" b="1" dirty="0">
                <a:solidFill>
                  <a:srgbClr val="00B050"/>
                </a:solidFill>
              </a:rPr>
              <a:t>U</a:t>
            </a:r>
            <a:r>
              <a:rPr lang="zh-CN" altLang="en-US" sz="2400" b="1" dirty="0">
                <a:solidFill>
                  <a:srgbClr val="00B050"/>
                </a:solidFill>
              </a:rPr>
              <a:t>丝面和</a:t>
            </a:r>
            <a:r>
              <a:rPr lang="en-US" altLang="zh-CN" sz="2400" b="1" dirty="0">
                <a:solidFill>
                  <a:srgbClr val="00B050"/>
                </a:solidFill>
              </a:rPr>
              <a:t>V</a:t>
            </a:r>
            <a:r>
              <a:rPr lang="zh-CN" altLang="en-US" sz="2400" b="1" dirty="0">
                <a:solidFill>
                  <a:srgbClr val="00B050"/>
                </a:solidFill>
              </a:rPr>
              <a:t>丝面的缺角被粒子</a:t>
            </a:r>
            <a:r>
              <a:rPr lang="zh-CN" altLang="en-US" sz="2400" b="1" i="1" dirty="0">
                <a:solidFill>
                  <a:srgbClr val="002060"/>
                </a:solidFill>
              </a:rPr>
              <a:t>投影</a:t>
            </a:r>
            <a:r>
              <a:rPr lang="zh-CN" altLang="en-US" sz="2400" b="1" dirty="0">
                <a:solidFill>
                  <a:srgbClr val="00B050"/>
                </a:solidFill>
              </a:rPr>
              <a:t>到了</a:t>
            </a:r>
            <a:r>
              <a:rPr lang="en-US" altLang="zh-CN" sz="2400" b="1" dirty="0" err="1">
                <a:solidFill>
                  <a:srgbClr val="00B050"/>
                </a:solidFill>
              </a:rPr>
              <a:t>TOFWall</a:t>
            </a:r>
            <a:r>
              <a:rPr lang="zh-CN" altLang="en-US" sz="2400" b="1" dirty="0">
                <a:solidFill>
                  <a:srgbClr val="00B050"/>
                </a:solidFill>
              </a:rPr>
              <a:t>上。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C9E40F-D301-08A8-A811-71B3786C3698}"/>
              </a:ext>
            </a:extLst>
          </p:cNvPr>
          <p:cNvSpPr txBox="1"/>
          <p:nvPr/>
        </p:nvSpPr>
        <p:spPr>
          <a:xfrm>
            <a:off x="142013" y="1631385"/>
            <a:ext cx="396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粒子鉴别效率低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2D PID: ~60%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3D PID: ~10%</a:t>
            </a:r>
          </a:p>
          <a:p>
            <a:pPr lvl="1"/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负离子漂移室阵列探测不到</a:t>
            </a:r>
            <a:r>
              <a:rPr lang="en-US" altLang="zh-CN" sz="2400" dirty="0"/>
              <a:t>3D</a:t>
            </a:r>
            <a:r>
              <a:rPr lang="zh-CN" altLang="en-US" sz="2400" dirty="0"/>
              <a:t>径迹，目前仍在寻找原因。。。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AA4B85-0E9D-2CB0-56C6-A19A1B16F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3849"/>
            <a:ext cx="3888508" cy="242415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591EC3A-C5B9-237A-7ED9-7D2E1B291620}"/>
              </a:ext>
            </a:extLst>
          </p:cNvPr>
          <p:cNvSpPr/>
          <p:nvPr/>
        </p:nvSpPr>
        <p:spPr>
          <a:xfrm>
            <a:off x="1982920" y="5592886"/>
            <a:ext cx="905164" cy="9105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C921D09-505B-4A60-335D-754FDDDC6AA1}"/>
              </a:ext>
            </a:extLst>
          </p:cNvPr>
          <p:cNvCxnSpPr/>
          <p:nvPr/>
        </p:nvCxnSpPr>
        <p:spPr>
          <a:xfrm>
            <a:off x="1982920" y="3985341"/>
            <a:ext cx="140293" cy="189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r>
                  <a:rPr lang="en-US" altLang="zh-CN" sz="4800" b="0" dirty="0"/>
                  <a:t>-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4800" dirty="0"/>
                  <a:t>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2"/>
                <a:stretch>
                  <a:fillRect l="-9912" t="-8560" b="-2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F385B3C-3B6A-AF2C-7FF9-3CDB13FA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642" y="0"/>
            <a:ext cx="8172061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180DCB-ED4A-EBF8-41B8-C0307277F94B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945A60-21F9-9034-5793-CFED0AA0EEC9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06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59E38E-AC2B-149A-CD27-2D18BDE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70" y="0"/>
            <a:ext cx="864771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4800" b="0" i="1" baseline="3000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纵向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3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9EE561C-99E5-DD66-F31A-78E1B897523B}"/>
              </a:ext>
            </a:extLst>
          </p:cNvPr>
          <p:cNvSpPr txBox="1"/>
          <p:nvPr/>
        </p:nvSpPr>
        <p:spPr>
          <a:xfrm>
            <a:off x="54167" y="2882207"/>
            <a:ext cx="28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主束近似认为沿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  <a:endParaRPr lang="en-US" altLang="zh-CN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9DBFDE-6921-93D2-6646-3066664FE0F4}"/>
              </a:ext>
            </a:extLst>
          </p:cNvPr>
          <p:cNvSpPr/>
          <p:nvPr/>
        </p:nvSpPr>
        <p:spPr>
          <a:xfrm>
            <a:off x="7846638" y="2009775"/>
            <a:ext cx="123825" cy="14954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8D5FA4-57DB-5813-738D-3E17904109FA}"/>
              </a:ext>
            </a:extLst>
          </p:cNvPr>
          <p:cNvCxnSpPr/>
          <p:nvPr/>
        </p:nvCxnSpPr>
        <p:spPr>
          <a:xfrm>
            <a:off x="6446463" y="2622649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529D49-CFC6-C16F-3B22-16FA433E3817}"/>
              </a:ext>
            </a:extLst>
          </p:cNvPr>
          <p:cNvCxnSpPr/>
          <p:nvPr/>
        </p:nvCxnSpPr>
        <p:spPr>
          <a:xfrm>
            <a:off x="7789488" y="262264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664CA4-0E89-F0DB-1BC7-B7C8AE870E59}"/>
              </a:ext>
            </a:extLst>
          </p:cNvPr>
          <p:cNvCxnSpPr>
            <a:cxnSpLocks/>
          </p:cNvCxnSpPr>
          <p:nvPr/>
        </p:nvCxnSpPr>
        <p:spPr>
          <a:xfrm flipV="1">
            <a:off x="7970463" y="1922919"/>
            <a:ext cx="1914525" cy="69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6BC7CA-25D2-2ECD-4810-9884B1766CD3}"/>
              </a:ext>
            </a:extLst>
          </p:cNvPr>
          <p:cNvCxnSpPr>
            <a:cxnSpLocks/>
          </p:cNvCxnSpPr>
          <p:nvPr/>
        </p:nvCxnSpPr>
        <p:spPr>
          <a:xfrm>
            <a:off x="9865938" y="1762779"/>
            <a:ext cx="0" cy="145732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13CBCED-6168-DFC1-3E01-C576BA51EA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970463" y="2757488"/>
            <a:ext cx="187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71EE355-1E3D-58C6-5053-D29F2714881B}"/>
                  </a:ext>
                </a:extLst>
              </p:cNvPr>
              <p:cNvSpPr txBox="1"/>
              <p:nvPr/>
            </p:nvSpPr>
            <p:spPr>
              <a:xfrm>
                <a:off x="9230146" y="1762779"/>
                <a:ext cx="37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71EE355-1E3D-58C6-5053-D29F2714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146" y="1762779"/>
                <a:ext cx="37623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2ADD3B-34AD-190E-E25C-FB928DD62050}"/>
                  </a:ext>
                </a:extLst>
              </p:cNvPr>
              <p:cNvSpPr txBox="1"/>
              <p:nvPr/>
            </p:nvSpPr>
            <p:spPr>
              <a:xfrm>
                <a:off x="8963445" y="2694592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2ADD3B-34AD-190E-E25C-FB928DD62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445" y="2694592"/>
                <a:ext cx="376237" cy="375231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310D9FF-87C3-2CCA-C4C8-43D3F3FCFF0D}"/>
              </a:ext>
            </a:extLst>
          </p:cNvPr>
          <p:cNvCxnSpPr>
            <a:cxnSpLocks/>
          </p:cNvCxnSpPr>
          <p:nvPr/>
        </p:nvCxnSpPr>
        <p:spPr>
          <a:xfrm flipV="1">
            <a:off x="10046913" y="1947445"/>
            <a:ext cx="0" cy="67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B356684-9418-5168-C547-7FD62FC58E6B}"/>
              </a:ext>
            </a:extLst>
          </p:cNvPr>
          <p:cNvCxnSpPr/>
          <p:nvPr/>
        </p:nvCxnSpPr>
        <p:spPr>
          <a:xfrm>
            <a:off x="8372895" y="192291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CBFF82-C9B6-DC50-9C48-C7DFA1D23B3D}"/>
                  </a:ext>
                </a:extLst>
              </p:cNvPr>
              <p:cNvSpPr txBox="1"/>
              <p:nvPr/>
            </p:nvSpPr>
            <p:spPr>
              <a:xfrm>
                <a:off x="10006775" y="2058318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CBFF82-C9B6-DC50-9C48-C7DFA1D2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775" y="2058318"/>
                <a:ext cx="376237" cy="375231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46D3841-B1D9-6C4B-99E9-740C11A994D6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014503-F716-064B-0332-05E4CA5B4541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16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r>
                  <a:rPr lang="en-US" altLang="zh-CN" sz="4800" b="0" dirty="0"/>
                  <a:t>-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4800" dirty="0"/>
                  <a:t>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2"/>
                <a:stretch>
                  <a:fillRect l="-9912" t="-8560" b="-2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488CDEF-38B6-BD7B-C636-38AF3EFC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09" y="0"/>
            <a:ext cx="831202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63F2A8-5815-4A4A-44BF-9E3F643971F8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0FFB1F-D885-13A5-C1C8-4A2AE035B5A4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23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纵向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2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1B1B8BC-1CEC-5FAA-1539-A5C8CE3D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" y="4152821"/>
            <a:ext cx="3319855" cy="2705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7471EB-90BF-3375-35B4-0BCE8465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94" y="0"/>
            <a:ext cx="8370794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3AF60B-612C-A3A6-A58A-CCD581BFF3A4}"/>
              </a:ext>
            </a:extLst>
          </p:cNvPr>
          <p:cNvSpPr txBox="1"/>
          <p:nvPr/>
        </p:nvSpPr>
        <p:spPr>
          <a:xfrm rot="19727097">
            <a:off x="2682165" y="630503"/>
            <a:ext cx="2011862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3D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587115-164A-5EB4-52C7-3D7B39AE2247}"/>
              </a:ext>
            </a:extLst>
          </p:cNvPr>
          <p:cNvSpPr txBox="1"/>
          <p:nvPr/>
        </p:nvSpPr>
        <p:spPr>
          <a:xfrm rot="19727097">
            <a:off x="2057595" y="5376741"/>
            <a:ext cx="726923" cy="584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2D</a:t>
            </a:r>
            <a:endParaRPr lang="zh-CN" altLang="en-US" sz="320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812C7A-35E7-14AD-47BB-F07FEB2609B5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946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BEE32D-7147-1F48-4D5D-D494EB0D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35" y="0"/>
            <a:ext cx="826696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4800" b="0" i="1" baseline="3000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纵向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3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9EE561C-99E5-DD66-F31A-78E1B897523B}"/>
              </a:ext>
            </a:extLst>
          </p:cNvPr>
          <p:cNvSpPr txBox="1"/>
          <p:nvPr/>
        </p:nvSpPr>
        <p:spPr>
          <a:xfrm>
            <a:off x="54167" y="2882207"/>
            <a:ext cx="28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主束近似认为沿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  <a:endParaRPr lang="en-US" altLang="zh-CN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9DBFDE-6921-93D2-6646-3066664FE0F4}"/>
              </a:ext>
            </a:extLst>
          </p:cNvPr>
          <p:cNvSpPr/>
          <p:nvPr/>
        </p:nvSpPr>
        <p:spPr>
          <a:xfrm>
            <a:off x="7846638" y="2009775"/>
            <a:ext cx="123825" cy="14954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8D5FA4-57DB-5813-738D-3E17904109FA}"/>
              </a:ext>
            </a:extLst>
          </p:cNvPr>
          <p:cNvCxnSpPr/>
          <p:nvPr/>
        </p:nvCxnSpPr>
        <p:spPr>
          <a:xfrm>
            <a:off x="6446463" y="2622649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529D49-CFC6-C16F-3B22-16FA433E3817}"/>
              </a:ext>
            </a:extLst>
          </p:cNvPr>
          <p:cNvCxnSpPr/>
          <p:nvPr/>
        </p:nvCxnSpPr>
        <p:spPr>
          <a:xfrm>
            <a:off x="7789488" y="262264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664CA4-0E89-F0DB-1BC7-B7C8AE870E59}"/>
              </a:ext>
            </a:extLst>
          </p:cNvPr>
          <p:cNvCxnSpPr>
            <a:cxnSpLocks/>
          </p:cNvCxnSpPr>
          <p:nvPr/>
        </p:nvCxnSpPr>
        <p:spPr>
          <a:xfrm flipV="1">
            <a:off x="7970463" y="1922919"/>
            <a:ext cx="1914525" cy="69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6BC7CA-25D2-2ECD-4810-9884B1766CD3}"/>
              </a:ext>
            </a:extLst>
          </p:cNvPr>
          <p:cNvCxnSpPr>
            <a:cxnSpLocks/>
          </p:cNvCxnSpPr>
          <p:nvPr/>
        </p:nvCxnSpPr>
        <p:spPr>
          <a:xfrm>
            <a:off x="9865938" y="1762779"/>
            <a:ext cx="0" cy="145732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13CBCED-6168-DFC1-3E01-C576BA51EA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970463" y="2757488"/>
            <a:ext cx="187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71EE355-1E3D-58C6-5053-D29F2714881B}"/>
                  </a:ext>
                </a:extLst>
              </p:cNvPr>
              <p:cNvSpPr txBox="1"/>
              <p:nvPr/>
            </p:nvSpPr>
            <p:spPr>
              <a:xfrm>
                <a:off x="9230146" y="1762779"/>
                <a:ext cx="37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71EE355-1E3D-58C6-5053-D29F2714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146" y="1762779"/>
                <a:ext cx="37623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2ADD3B-34AD-190E-E25C-FB928DD62050}"/>
                  </a:ext>
                </a:extLst>
              </p:cNvPr>
              <p:cNvSpPr txBox="1"/>
              <p:nvPr/>
            </p:nvSpPr>
            <p:spPr>
              <a:xfrm>
                <a:off x="8963445" y="2694592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2ADD3B-34AD-190E-E25C-FB928DD62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445" y="2694592"/>
                <a:ext cx="376237" cy="375231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310D9FF-87C3-2CCA-C4C8-43D3F3FCFF0D}"/>
              </a:ext>
            </a:extLst>
          </p:cNvPr>
          <p:cNvCxnSpPr>
            <a:cxnSpLocks/>
          </p:cNvCxnSpPr>
          <p:nvPr/>
        </p:nvCxnSpPr>
        <p:spPr>
          <a:xfrm flipV="1">
            <a:off x="10046913" y="1947445"/>
            <a:ext cx="0" cy="67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B356684-9418-5168-C547-7FD62FC58E6B}"/>
              </a:ext>
            </a:extLst>
          </p:cNvPr>
          <p:cNvCxnSpPr/>
          <p:nvPr/>
        </p:nvCxnSpPr>
        <p:spPr>
          <a:xfrm>
            <a:off x="8372895" y="192291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CBFF82-C9B6-DC50-9C48-C7DFA1D23B3D}"/>
                  </a:ext>
                </a:extLst>
              </p:cNvPr>
              <p:cNvSpPr txBox="1"/>
              <p:nvPr/>
            </p:nvSpPr>
            <p:spPr>
              <a:xfrm>
                <a:off x="10006775" y="2058318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CBFF82-C9B6-DC50-9C48-C7DFA1D2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775" y="2058318"/>
                <a:ext cx="376237" cy="375231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73FD630-687A-93FF-9747-95ACDE3AE6D6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567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r>
                  <a:rPr lang="en-US" altLang="zh-CN" sz="4800" b="0" dirty="0"/>
                  <a:t>-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4800" dirty="0"/>
                  <a:t>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2"/>
                <a:stretch>
                  <a:fillRect l="-9912" t="-8560" b="-2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519B311-D4B7-601E-D40C-DC43485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62" y="0"/>
            <a:ext cx="8262184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5288C3-8B46-BDB7-3C50-19424039F775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0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纵向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2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1B1B8BC-1CEC-5FAA-1539-A5C8CE3D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93" y="0"/>
            <a:ext cx="841628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D790D5-5108-795E-C1CA-167DAD4413B9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2879551-CEC0-D7B7-0C54-4FE5F874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20" y="3218477"/>
            <a:ext cx="3742743" cy="3326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964D3E4-CADA-3250-E155-6E3CA15F7B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8034"/>
                <a:ext cx="7359041" cy="1325563"/>
              </a:xfrm>
            </p:spPr>
            <p:txBody>
              <a:bodyPr/>
              <a:lstStyle/>
              <a:p>
                <a:r>
                  <a:rPr lang="zh-CN" altLang="en-US" dirty="0"/>
                  <a:t>物理</a:t>
                </a:r>
                <a:r>
                  <a:rPr lang="zh-CN" altLang="en-US"/>
                  <a:t>背景简介</a:t>
                </a:r>
                <a:r>
                  <a:rPr lang="en-US" altLang="zh-CN"/>
                  <a:t>-</a:t>
                </a:r>
                <a:r>
                  <a:rPr lang="zh-CN" altLang="en-US" b="1"/>
                  <a:t>观测量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zh-CN" sz="4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4400" b="1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4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zh-CN" sz="4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964D3E4-CADA-3250-E155-6E3CA15F7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8034"/>
                <a:ext cx="7359041" cy="1325563"/>
              </a:xfrm>
              <a:blipFill>
                <a:blip r:embed="rId4"/>
                <a:stretch>
                  <a:fillRect l="-3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4D3BA3-25BD-3BF5-F7C5-5AAE0F412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4444" y="3146285"/>
            <a:ext cx="4037556" cy="361150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4AFE4D-CB63-0DF7-02CE-46471A77E710}"/>
                  </a:ext>
                </a:extLst>
              </p:cNvPr>
              <p:cNvSpPr txBox="1"/>
              <p:nvPr/>
            </p:nvSpPr>
            <p:spPr>
              <a:xfrm>
                <a:off x="0" y="1421582"/>
                <a:ext cx="8367386" cy="1430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/>
                  <a:t>理论计算发现，</a:t>
                </a:r>
                <a:r>
                  <a:rPr lang="zh-CN" altLang="en-US" sz="2800" b="1"/>
                  <a:t>重离子碰撞反应产物中的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/>
                  <a:t>比值</a:t>
                </a:r>
                <a:r>
                  <a:rPr lang="zh-CN" altLang="en-US" sz="2800"/>
                  <a:t>和入射核能量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lab</m:t>
                        </m:r>
                      </m:sub>
                    </m:sSub>
                  </m:oMath>
                </a14:m>
                <a:r>
                  <a:rPr lang="zh-CN" altLang="en-US" sz="2800"/>
                  <a:t>，产物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zh-CN" altLang="en-US" sz="2800"/>
                  <a:t>的横向动量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800"/>
                  <a:t>以及弹靶组合的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sys</m:t>
                        </m:r>
                      </m:sub>
                    </m:sSub>
                  </m:oMath>
                </a14:m>
                <a:r>
                  <a:rPr lang="zh-CN" altLang="en-US" sz="2800"/>
                  <a:t>的依赖关系均可用来约束相互作用势。</a:t>
                </a:r>
                <a:endParaRPr lang="en-US" altLang="zh-CN" sz="28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4AFE4D-CB63-0DF7-02CE-46471A77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1582"/>
                <a:ext cx="8367386" cy="1430007"/>
              </a:xfrm>
              <a:prstGeom prst="rect">
                <a:avLst/>
              </a:prstGeom>
              <a:blipFill>
                <a:blip r:embed="rId6"/>
                <a:stretch>
                  <a:fillRect l="-1457" t="-4255" r="-1092" b="-8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C3BEC8A-A7E9-B6F9-31CC-D668EFE2C1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622"/>
          <a:stretch/>
        </p:blipFill>
        <p:spPr>
          <a:xfrm>
            <a:off x="8201890" y="-28593"/>
            <a:ext cx="3809549" cy="33268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AD8AEF-749B-4FCC-77EE-6BC04CC64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8090" y="-28594"/>
            <a:ext cx="1758089" cy="14315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8F6B74-A258-B1CA-7BEB-84F2ED9D13B0}"/>
              </a:ext>
            </a:extLst>
          </p:cNvPr>
          <p:cNvSpPr txBox="1"/>
          <p:nvPr/>
        </p:nvSpPr>
        <p:spPr>
          <a:xfrm>
            <a:off x="9546424" y="5565567"/>
            <a:ext cx="80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Sly6</a:t>
            </a:r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F4A4B-20C1-4850-1C4A-186B1610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6019" y="6438889"/>
            <a:ext cx="3897188" cy="4191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0DD782-8BDA-D3E4-8944-ADD4567208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43" y="3270354"/>
            <a:ext cx="3692565" cy="332511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C38914A-0855-20AA-A663-194EBC919D75}"/>
              </a:ext>
            </a:extLst>
          </p:cNvPr>
          <p:cNvSpPr txBox="1"/>
          <p:nvPr/>
        </p:nvSpPr>
        <p:spPr>
          <a:xfrm>
            <a:off x="1628671" y="6508841"/>
            <a:ext cx="2742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Z. Xiao et al.,PRL 102, 062502 (2009)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318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9B34DF-4171-755B-479C-6384708C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80" y="0"/>
            <a:ext cx="829159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4800" b="0" i="1" baseline="3000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pPr marL="685800" indent="-685800">
                  <a:buFontTx/>
                  <a:buChar char="-"/>
                </a:pPr>
                <a:r>
                  <a:rPr lang="zh-CN" altLang="en-US" sz="4800" dirty="0"/>
                  <a:t>纵向</a:t>
                </a:r>
                <a:endParaRPr lang="en-US" altLang="zh-CN" sz="4800" dirty="0"/>
              </a:p>
              <a:p>
                <a:r>
                  <a:rPr lang="zh-CN" altLang="en-US" sz="4800" dirty="0"/>
                  <a:t>动量谱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2308324"/>
              </a:xfrm>
              <a:prstGeom prst="rect">
                <a:avLst/>
              </a:prstGeom>
              <a:blipFill>
                <a:blip r:embed="rId3"/>
                <a:stretch>
                  <a:fillRect l="-9912" t="-5805" b="-12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9EE561C-99E5-DD66-F31A-78E1B897523B}"/>
              </a:ext>
            </a:extLst>
          </p:cNvPr>
          <p:cNvSpPr txBox="1"/>
          <p:nvPr/>
        </p:nvSpPr>
        <p:spPr>
          <a:xfrm>
            <a:off x="54167" y="2882207"/>
            <a:ext cx="2886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主束近似认为沿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  <a:endParaRPr lang="en-US" altLang="zh-CN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9DBFDE-6921-93D2-6646-3066664FE0F4}"/>
              </a:ext>
            </a:extLst>
          </p:cNvPr>
          <p:cNvSpPr/>
          <p:nvPr/>
        </p:nvSpPr>
        <p:spPr>
          <a:xfrm>
            <a:off x="7846638" y="2009775"/>
            <a:ext cx="123825" cy="14954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8D5FA4-57DB-5813-738D-3E17904109FA}"/>
              </a:ext>
            </a:extLst>
          </p:cNvPr>
          <p:cNvCxnSpPr/>
          <p:nvPr/>
        </p:nvCxnSpPr>
        <p:spPr>
          <a:xfrm>
            <a:off x="6446463" y="2622649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529D49-CFC6-C16F-3B22-16FA433E3817}"/>
              </a:ext>
            </a:extLst>
          </p:cNvPr>
          <p:cNvCxnSpPr/>
          <p:nvPr/>
        </p:nvCxnSpPr>
        <p:spPr>
          <a:xfrm>
            <a:off x="7789488" y="262264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664CA4-0E89-F0DB-1BC7-B7C8AE870E59}"/>
              </a:ext>
            </a:extLst>
          </p:cNvPr>
          <p:cNvCxnSpPr>
            <a:cxnSpLocks/>
          </p:cNvCxnSpPr>
          <p:nvPr/>
        </p:nvCxnSpPr>
        <p:spPr>
          <a:xfrm flipV="1">
            <a:off x="7970463" y="1922919"/>
            <a:ext cx="1914525" cy="69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6BC7CA-25D2-2ECD-4810-9884B1766CD3}"/>
              </a:ext>
            </a:extLst>
          </p:cNvPr>
          <p:cNvCxnSpPr>
            <a:cxnSpLocks/>
          </p:cNvCxnSpPr>
          <p:nvPr/>
        </p:nvCxnSpPr>
        <p:spPr>
          <a:xfrm>
            <a:off x="9865938" y="1762779"/>
            <a:ext cx="0" cy="145732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13CBCED-6168-DFC1-3E01-C576BA51EA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970463" y="2757488"/>
            <a:ext cx="187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71EE355-1E3D-58C6-5053-D29F2714881B}"/>
                  </a:ext>
                </a:extLst>
              </p:cNvPr>
              <p:cNvSpPr txBox="1"/>
              <p:nvPr/>
            </p:nvSpPr>
            <p:spPr>
              <a:xfrm>
                <a:off x="9230146" y="1762779"/>
                <a:ext cx="37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71EE355-1E3D-58C6-5053-D29F2714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146" y="1762779"/>
                <a:ext cx="37623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2ADD3B-34AD-190E-E25C-FB928DD62050}"/>
                  </a:ext>
                </a:extLst>
              </p:cNvPr>
              <p:cNvSpPr txBox="1"/>
              <p:nvPr/>
            </p:nvSpPr>
            <p:spPr>
              <a:xfrm>
                <a:off x="8963445" y="2694592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2ADD3B-34AD-190E-E25C-FB928DD62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445" y="2694592"/>
                <a:ext cx="376237" cy="375231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310D9FF-87C3-2CCA-C4C8-43D3F3FCFF0D}"/>
              </a:ext>
            </a:extLst>
          </p:cNvPr>
          <p:cNvCxnSpPr>
            <a:cxnSpLocks/>
          </p:cNvCxnSpPr>
          <p:nvPr/>
        </p:nvCxnSpPr>
        <p:spPr>
          <a:xfrm flipV="1">
            <a:off x="10046913" y="1947445"/>
            <a:ext cx="0" cy="67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B356684-9418-5168-C547-7FD62FC58E6B}"/>
              </a:ext>
            </a:extLst>
          </p:cNvPr>
          <p:cNvCxnSpPr/>
          <p:nvPr/>
        </p:nvCxnSpPr>
        <p:spPr>
          <a:xfrm>
            <a:off x="8372895" y="1922919"/>
            <a:ext cx="2466975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CBFF82-C9B6-DC50-9C48-C7DFA1D23B3D}"/>
                  </a:ext>
                </a:extLst>
              </p:cNvPr>
              <p:cNvSpPr txBox="1"/>
              <p:nvPr/>
            </p:nvSpPr>
            <p:spPr>
              <a:xfrm>
                <a:off x="10006775" y="2058318"/>
                <a:ext cx="376237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FCBFF82-C9B6-DC50-9C48-C7DFA1D2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775" y="2058318"/>
                <a:ext cx="376237" cy="375231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B348183-30B6-0FF3-D009-AA35B681E535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2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r>
                  <a:rPr lang="en-US" altLang="zh-CN" sz="4800" b="0" dirty="0"/>
                  <a:t>-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4800" dirty="0"/>
                  <a:t>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2"/>
                <a:stretch>
                  <a:fillRect l="-9912" t="-8560" b="-2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22B0A06-FD6B-565D-4C9E-E7B49D68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601" y="0"/>
            <a:ext cx="819236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237CAD-81E6-1E2A-FA7B-FEF7EE88EEBA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36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/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4800" dirty="0"/>
                  <a:t>能谱</a:t>
                </a:r>
                <a:endParaRPr lang="en-US" altLang="zh-CN" sz="4800" dirty="0"/>
              </a:p>
              <a:p>
                <a:r>
                  <a:rPr lang="en-US" altLang="zh-CN" sz="4800" b="0" dirty="0"/>
                  <a:t>-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4800" dirty="0"/>
                  <a:t>谱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791B76-FA5E-F1E3-ABEB-2057E673F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2770095" cy="1569660"/>
              </a:xfrm>
              <a:prstGeom prst="rect">
                <a:avLst/>
              </a:prstGeom>
              <a:blipFill>
                <a:blip r:embed="rId2"/>
                <a:stretch>
                  <a:fillRect l="-9912" t="-8560" b="-2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C59E363-D8FD-8BC3-2D9A-D49F283F2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03" y="0"/>
            <a:ext cx="823977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400A7A-891B-4660-78B6-F92138128450}"/>
              </a:ext>
            </a:extLst>
          </p:cNvPr>
          <p:cNvSpPr txBox="1"/>
          <p:nvPr/>
        </p:nvSpPr>
        <p:spPr>
          <a:xfrm rot="19727097">
            <a:off x="1809832" y="1748304"/>
            <a:ext cx="584333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9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DELETE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6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9177C-2479-A955-96AD-4B845E8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" y="1"/>
            <a:ext cx="2690908" cy="1014608"/>
          </a:xfrm>
        </p:spPr>
        <p:txBody>
          <a:bodyPr>
            <a:normAutofit/>
          </a:bodyPr>
          <a:lstStyle/>
          <a:p>
            <a:r>
              <a:rPr lang="zh-CN" altLang="en-US" b="1"/>
              <a:t>实验介绍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694BF1-82D6-DA4E-AD6C-BFDE1DC6BE54}"/>
              </a:ext>
            </a:extLst>
          </p:cNvPr>
          <p:cNvSpPr/>
          <p:nvPr/>
        </p:nvSpPr>
        <p:spPr>
          <a:xfrm>
            <a:off x="8183525" y="2373359"/>
            <a:ext cx="288032" cy="288032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" name="Group 57">
            <a:extLst>
              <a:ext uri="{FF2B5EF4-FFF2-40B4-BE49-F238E27FC236}">
                <a16:creationId xmlns:a16="http://schemas.microsoft.com/office/drawing/2014/main" id="{7CC0651B-37FD-54DA-F21E-86A3020136A9}"/>
              </a:ext>
            </a:extLst>
          </p:cNvPr>
          <p:cNvGrpSpPr>
            <a:grpSpLocks/>
          </p:cNvGrpSpPr>
          <p:nvPr/>
        </p:nvGrpSpPr>
        <p:grpSpPr bwMode="auto">
          <a:xfrm>
            <a:off x="4007061" y="25262"/>
            <a:ext cx="8136706" cy="5616624"/>
            <a:chOff x="388" y="818"/>
            <a:chExt cx="4524" cy="336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5AD3B4-581D-E9A0-8E5C-CA512AB43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" y="818"/>
              <a:ext cx="4524" cy="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7E91AE7F-2FF3-A0B4-AFB4-266A28864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" y="3280"/>
              <a:ext cx="95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2000" b="1" dirty="0" err="1">
                  <a:solidFill>
                    <a:srgbClr val="0000CC"/>
                  </a:solidFill>
                  <a:latin typeface="Times New Roman" pitchFamily="1" charset="0"/>
                </a:rPr>
                <a:t>CSRm</a:t>
              </a:r>
              <a:endParaRPr kumimoji="1" lang="en-US" altLang="zh-CN" sz="2000" b="1" dirty="0">
                <a:solidFill>
                  <a:srgbClr val="0000CC"/>
                </a:solidFill>
                <a:latin typeface="Times New Roman" pitchFamily="1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622CE3BB-4B9D-396B-7BF0-89DC78F78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8" y="2032"/>
              <a:ext cx="7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2000" b="1" dirty="0" err="1">
                  <a:solidFill>
                    <a:srgbClr val="0000CC"/>
                  </a:solidFill>
                  <a:latin typeface="Times New Roman" pitchFamily="1" charset="0"/>
                </a:rPr>
                <a:t>CSRe</a:t>
              </a:r>
              <a:endParaRPr kumimoji="1" lang="en-US" altLang="zh-CN" sz="2000" b="1" dirty="0">
                <a:solidFill>
                  <a:srgbClr val="0000CC"/>
                </a:solidFill>
                <a:latin typeface="Times New Roman" pitchFamily="1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442BE910-7732-EC60-725F-32648642A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" y="1485"/>
              <a:ext cx="58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 dirty="0">
                  <a:solidFill>
                    <a:srgbClr val="0000CC"/>
                  </a:solidFill>
                  <a:latin typeface="Times New Roman" pitchFamily="1" charset="0"/>
                </a:rPr>
                <a:t>SFC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D7CBA38-57EB-A709-357E-14988ACEA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200"/>
              <a:ext cx="58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 dirty="0">
                  <a:solidFill>
                    <a:srgbClr val="0000CC"/>
                  </a:solidFill>
                  <a:latin typeface="Times New Roman" pitchFamily="1" charset="0"/>
                </a:rPr>
                <a:t>SSC</a:t>
              </a:r>
            </a:p>
          </p:txBody>
        </p:sp>
        <p:sp>
          <p:nvSpPr>
            <p:cNvPr id="11" name="Text Box 53">
              <a:extLst>
                <a:ext uri="{FF2B5EF4-FFF2-40B4-BE49-F238E27FC236}">
                  <a16:creationId xmlns:a16="http://schemas.microsoft.com/office/drawing/2014/main" id="{399E4A51-4643-CB65-67A2-635E25A48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49" y="2871"/>
              <a:ext cx="731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kumimoji="1" lang="en-US" altLang="zh-CN" sz="2000" b="1" dirty="0">
                  <a:solidFill>
                    <a:srgbClr val="0000CC"/>
                  </a:solidFill>
                  <a:latin typeface="Times New Roman" pitchFamily="1" charset="0"/>
                </a:rPr>
                <a:t>RIBLL1</a:t>
              </a: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E65E1317-40DB-B78D-A226-8D4C34F67D7A}"/>
              </a:ext>
            </a:extLst>
          </p:cNvPr>
          <p:cNvSpPr/>
          <p:nvPr/>
        </p:nvSpPr>
        <p:spPr>
          <a:xfrm>
            <a:off x="7031397" y="2085327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002AEA-2099-5A61-7B90-E38C150ECE01}"/>
              </a:ext>
            </a:extLst>
          </p:cNvPr>
          <p:cNvCxnSpPr>
            <a:stCxn id="17" idx="2"/>
            <a:endCxn id="4" idx="0"/>
          </p:cNvCxnSpPr>
          <p:nvPr/>
        </p:nvCxnSpPr>
        <p:spPr>
          <a:xfrm flipH="1">
            <a:off x="8327541" y="1501276"/>
            <a:ext cx="284465" cy="87208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420F645C-5B8B-0D1C-485C-17A45F1A91B6}"/>
              </a:ext>
            </a:extLst>
          </p:cNvPr>
          <p:cNvSpPr/>
          <p:nvPr/>
        </p:nvSpPr>
        <p:spPr>
          <a:xfrm>
            <a:off x="8831597" y="2805407"/>
            <a:ext cx="216024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9AF6657-892E-2C92-4EE1-2B44AEB73768}"/>
              </a:ext>
            </a:extLst>
          </p:cNvPr>
          <p:cNvSpPr/>
          <p:nvPr/>
        </p:nvSpPr>
        <p:spPr>
          <a:xfrm>
            <a:off x="8687581" y="4317575"/>
            <a:ext cx="144016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24A9F0-AAF4-4992-9D55-09ECB50EE631}"/>
              </a:ext>
            </a:extLst>
          </p:cNvPr>
          <p:cNvSpPr/>
          <p:nvPr/>
        </p:nvSpPr>
        <p:spPr>
          <a:xfrm rot="2010766">
            <a:off x="8755674" y="4440708"/>
            <a:ext cx="19895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74FEC750-85C3-70AB-974F-50FFF0060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469" y="573159"/>
            <a:ext cx="1865073" cy="928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64FF4F0-E790-C952-5056-33DC9489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9629" y="2886146"/>
            <a:ext cx="4191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21">
            <a:extLst>
              <a:ext uri="{FF2B5EF4-FFF2-40B4-BE49-F238E27FC236}">
                <a16:creationId xmlns:a16="http://schemas.microsoft.com/office/drawing/2014/main" id="{9D53876C-F233-280A-8338-8546AC973313}"/>
              </a:ext>
            </a:extLst>
          </p:cNvPr>
          <p:cNvSpPr txBox="1"/>
          <p:nvPr/>
        </p:nvSpPr>
        <p:spPr>
          <a:xfrm>
            <a:off x="8255533" y="131819"/>
            <a:ext cx="38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ETF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：几百 </a:t>
            </a:r>
            <a:r>
              <a:rPr lang="en-US" altLang="zh-CN" b="1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AMeV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 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RIBs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或稳定束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BAD6D5E0-AADB-7E0F-C78C-7DD978756E32}"/>
              </a:ext>
            </a:extLst>
          </p:cNvPr>
          <p:cNvSpPr txBox="1"/>
          <p:nvPr/>
        </p:nvSpPr>
        <p:spPr>
          <a:xfrm>
            <a:off x="9983725" y="490733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兰州重离子研究装置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(HIRFL)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D58B22F-721D-1EDF-815C-95C39A5D0D2F}"/>
              </a:ext>
            </a:extLst>
          </p:cNvPr>
          <p:cNvSpPr/>
          <p:nvPr/>
        </p:nvSpPr>
        <p:spPr>
          <a:xfrm rot="19965134">
            <a:off x="8108405" y="2280033"/>
            <a:ext cx="525801" cy="69771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A04EB0C-EE44-F0EC-0250-965B7BF5A19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360404" y="2749254"/>
            <a:ext cx="4777174" cy="996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8">
            <a:extLst>
              <a:ext uri="{FF2B5EF4-FFF2-40B4-BE49-F238E27FC236}">
                <a16:creationId xmlns:a16="http://schemas.microsoft.com/office/drawing/2014/main" id="{43F42071-AAD8-41FE-3004-C3FA9F4BCCD5}"/>
              </a:ext>
            </a:extLst>
          </p:cNvPr>
          <p:cNvSpPr txBox="1"/>
          <p:nvPr/>
        </p:nvSpPr>
        <p:spPr>
          <a:xfrm>
            <a:off x="131769" y="1501276"/>
            <a:ext cx="3803284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2929FF"/>
                </a:solidFill>
              </a:rPr>
              <a:t>HIRFL-CSR + RIBLL2 to ETF</a:t>
            </a:r>
          </a:p>
          <a:p>
            <a:endParaRPr lang="en-US" altLang="zh-CN" sz="3200" b="1" baseline="3000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altLang="zh-CN" sz="3200" b="1" baseline="30000">
                <a:solidFill>
                  <a:srgbClr val="FF0000"/>
                </a:solidFill>
                <a:latin typeface="Arial Black" panose="020B0A04020102020204" pitchFamily="34" charset="0"/>
              </a:rPr>
              <a:t>40</a:t>
            </a:r>
            <a:r>
              <a:rPr lang="en-US" altLang="zh-CN" sz="3200" b="1">
                <a:solidFill>
                  <a:srgbClr val="FF0000"/>
                </a:solidFill>
                <a:latin typeface="Arial Black" panose="020B0A04020102020204" pitchFamily="34" charset="0"/>
              </a:rPr>
              <a:t>Ar @380MeV</a:t>
            </a:r>
            <a:r>
              <a:rPr lang="en-US" altLang="zh-CN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/u</a:t>
            </a:r>
          </a:p>
          <a:p>
            <a:endParaRPr lang="en-US" altLang="zh-CN" sz="2800" b="1">
              <a:solidFill>
                <a:srgbClr val="2929FF"/>
              </a:solidFill>
            </a:endParaRPr>
          </a:p>
          <a:p>
            <a:r>
              <a:rPr lang="en-US" altLang="zh-CN" sz="2800" b="1">
                <a:solidFill>
                  <a:srgbClr val="2929FF"/>
                </a:solidFill>
              </a:rPr>
              <a:t> Target</a:t>
            </a:r>
            <a:r>
              <a:rPr lang="zh-CN" altLang="en-US" sz="2800" b="1">
                <a:solidFill>
                  <a:srgbClr val="2929FF"/>
                </a:solidFill>
              </a:rPr>
              <a:t>：</a:t>
            </a:r>
            <a:endParaRPr lang="en-US" altLang="zh-CN" sz="2800" b="1">
              <a:solidFill>
                <a:srgbClr val="2929FF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rgbClr val="2929FF"/>
                </a:solidFill>
              </a:rPr>
              <a:t>2mm Pb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rgbClr val="2929FF"/>
                </a:solidFill>
              </a:rPr>
              <a:t>7mm C</a:t>
            </a:r>
            <a:endParaRPr lang="zh-CN" altLang="en-US" sz="2800" b="1" dirty="0">
              <a:solidFill>
                <a:srgbClr val="29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CCE46533-5B8D-A11A-7812-FFD74644EC59}"/>
              </a:ext>
            </a:extLst>
          </p:cNvPr>
          <p:cNvSpPr/>
          <p:nvPr/>
        </p:nvSpPr>
        <p:spPr>
          <a:xfrm>
            <a:off x="7254054" y="2920376"/>
            <a:ext cx="1182418" cy="158417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32D02</a:t>
            </a: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BB14F4-CAEF-9666-53FE-536AB72D3F33}"/>
              </a:ext>
            </a:extLst>
          </p:cNvPr>
          <p:cNvCxnSpPr/>
          <p:nvPr/>
        </p:nvCxnSpPr>
        <p:spPr>
          <a:xfrm flipV="1">
            <a:off x="5444087" y="3698279"/>
            <a:ext cx="6520777" cy="14824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3BA639C-F47A-DF5A-E0B2-C06E26BB1697}"/>
              </a:ext>
            </a:extLst>
          </p:cNvPr>
          <p:cNvCxnSpPr/>
          <p:nvPr/>
        </p:nvCxnSpPr>
        <p:spPr>
          <a:xfrm flipV="1">
            <a:off x="3179888" y="3712464"/>
            <a:ext cx="2259141" cy="639"/>
          </a:xfrm>
          <a:prstGeom prst="straightConnector1">
            <a:avLst/>
          </a:prstGeom>
          <a:ln w="79375">
            <a:solidFill>
              <a:srgbClr val="0000BD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785A2B47-0F88-3584-C25C-88568F4BC3E5}"/>
              </a:ext>
            </a:extLst>
          </p:cNvPr>
          <p:cNvSpPr/>
          <p:nvPr/>
        </p:nvSpPr>
        <p:spPr>
          <a:xfrm>
            <a:off x="5447413" y="3064392"/>
            <a:ext cx="12058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CF74E23-B96A-BA6D-6084-7D853BB73C44}"/>
              </a:ext>
            </a:extLst>
          </p:cNvPr>
          <p:cNvCxnSpPr/>
          <p:nvPr/>
        </p:nvCxnSpPr>
        <p:spPr>
          <a:xfrm flipV="1">
            <a:off x="8472984" y="1120176"/>
            <a:ext cx="2808312" cy="2088235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B145D968-398B-14C2-97DB-5B08B1CCC18C}"/>
              </a:ext>
            </a:extLst>
          </p:cNvPr>
          <p:cNvCxnSpPr/>
          <p:nvPr/>
        </p:nvCxnSpPr>
        <p:spPr>
          <a:xfrm>
            <a:off x="8472984" y="4073781"/>
            <a:ext cx="2808312" cy="1798923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弧形 69">
            <a:extLst>
              <a:ext uri="{FF2B5EF4-FFF2-40B4-BE49-F238E27FC236}">
                <a16:creationId xmlns:a16="http://schemas.microsoft.com/office/drawing/2014/main" id="{EA6CA8DE-819A-64A4-7ADC-E023C7614B66}"/>
              </a:ext>
            </a:extLst>
          </p:cNvPr>
          <p:cNvSpPr/>
          <p:nvPr/>
        </p:nvSpPr>
        <p:spPr>
          <a:xfrm rot="8592907">
            <a:off x="3915677" y="-1708010"/>
            <a:ext cx="5816231" cy="5472010"/>
          </a:xfrm>
          <a:prstGeom prst="arc">
            <a:avLst>
              <a:gd name="adj1" fmla="val 16131247"/>
              <a:gd name="adj2" fmla="val 17522767"/>
            </a:avLst>
          </a:prstGeom>
          <a:ln w="57150">
            <a:solidFill>
              <a:srgbClr val="000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35AA779C-D1B8-9634-3507-6EC73B06C426}"/>
              </a:ext>
            </a:extLst>
          </p:cNvPr>
          <p:cNvSpPr/>
          <p:nvPr/>
        </p:nvSpPr>
        <p:spPr>
          <a:xfrm rot="606179">
            <a:off x="4296665" y="3684089"/>
            <a:ext cx="5539073" cy="5417195"/>
          </a:xfrm>
          <a:prstGeom prst="arc">
            <a:avLst>
              <a:gd name="adj1" fmla="val 16131247"/>
              <a:gd name="adj2" fmla="val 17522767"/>
            </a:avLst>
          </a:prstGeom>
          <a:ln w="57150">
            <a:solidFill>
              <a:srgbClr val="000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F142F5B-CE8B-3176-BC1C-3CB8D230D75A}"/>
              </a:ext>
            </a:extLst>
          </p:cNvPr>
          <p:cNvSpPr/>
          <p:nvPr/>
        </p:nvSpPr>
        <p:spPr>
          <a:xfrm rot="19254200">
            <a:off x="8793264" y="2334382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DC0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25CC7F9-2BB4-F49E-1658-1BEC9740A8AA}"/>
              </a:ext>
            </a:extLst>
          </p:cNvPr>
          <p:cNvSpPr/>
          <p:nvPr/>
        </p:nvSpPr>
        <p:spPr>
          <a:xfrm rot="19254200">
            <a:off x="9418035" y="1830326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DC1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E7E18B7-0DC0-C83F-AA19-A3B3CD4FBF16}"/>
              </a:ext>
            </a:extLst>
          </p:cNvPr>
          <p:cNvSpPr/>
          <p:nvPr/>
        </p:nvSpPr>
        <p:spPr>
          <a:xfrm rot="19254200">
            <a:off x="10066107" y="1382132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DC2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93DFA89-A312-0EF0-92E0-1C248AC7B944}"/>
              </a:ext>
            </a:extLst>
          </p:cNvPr>
          <p:cNvSpPr/>
          <p:nvPr/>
        </p:nvSpPr>
        <p:spPr>
          <a:xfrm rot="2060172">
            <a:off x="8883853" y="3926897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DC0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8C63215-4881-116B-6BD7-6BCD1B8417E7}"/>
              </a:ext>
            </a:extLst>
          </p:cNvPr>
          <p:cNvSpPr/>
          <p:nvPr/>
        </p:nvSpPr>
        <p:spPr>
          <a:xfrm rot="2060172">
            <a:off x="9506175" y="4374401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DC1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D9D8ADA-5AC0-BA4B-8080-F9FA64268846}"/>
              </a:ext>
            </a:extLst>
          </p:cNvPr>
          <p:cNvSpPr/>
          <p:nvPr/>
        </p:nvSpPr>
        <p:spPr>
          <a:xfrm rot="2060172">
            <a:off x="10107989" y="4773625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DC2</a:t>
            </a:r>
            <a:endParaRPr lang="zh-CN" altLang="en-US" dirty="0"/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2958A026-2FB2-2B78-ECBD-CE99ABA91C28}"/>
              </a:ext>
            </a:extLst>
          </p:cNvPr>
          <p:cNvSpPr txBox="1"/>
          <p:nvPr/>
        </p:nvSpPr>
        <p:spPr>
          <a:xfrm>
            <a:off x="3072384" y="3856480"/>
            <a:ext cx="23679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baseline="30000" dirty="0">
                <a:solidFill>
                  <a:srgbClr val="FF0000"/>
                </a:solidFill>
                <a:latin typeface="Arial Black" panose="020B0A04020102020204" pitchFamily="34" charset="0"/>
              </a:rPr>
              <a:t>40</a:t>
            </a:r>
            <a:r>
              <a:rPr lang="en-US" altLang="zh-CN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Ar </a:t>
            </a:r>
            <a:r>
              <a:rPr lang="en-US" altLang="zh-CN" sz="2000" b="1">
                <a:solidFill>
                  <a:srgbClr val="FF0000"/>
                </a:solidFill>
                <a:latin typeface="Arial Black" panose="020B0A04020102020204" pitchFamily="34" charset="0"/>
              </a:rPr>
              <a:t>@380MeV</a:t>
            </a:r>
            <a:r>
              <a:rPr lang="en-US" altLang="zh-CN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/u</a:t>
            </a:r>
          </a:p>
          <a:p>
            <a:r>
              <a:rPr lang="en-US" altLang="zh-CN" b="1" dirty="0">
                <a:solidFill>
                  <a:srgbClr val="2929FF"/>
                </a:solidFill>
              </a:rPr>
              <a:t> from RIBLL2</a:t>
            </a:r>
            <a:endParaRPr lang="zh-CN" altLang="en-US" b="1" dirty="0">
              <a:solidFill>
                <a:srgbClr val="2929FF"/>
              </a:solidFill>
            </a:endParaRPr>
          </a:p>
        </p:txBody>
      </p:sp>
      <p:sp>
        <p:nvSpPr>
          <p:cNvPr id="79" name="TextBox 19">
            <a:extLst>
              <a:ext uri="{FF2B5EF4-FFF2-40B4-BE49-F238E27FC236}">
                <a16:creationId xmlns:a16="http://schemas.microsoft.com/office/drawing/2014/main" id="{FA477E4E-70E1-0495-00F8-DACBCBB84F7C}"/>
              </a:ext>
            </a:extLst>
          </p:cNvPr>
          <p:cNvSpPr txBox="1"/>
          <p:nvPr/>
        </p:nvSpPr>
        <p:spPr>
          <a:xfrm>
            <a:off x="5015365" y="26950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T0_1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C4FCC659-F763-80E4-FA07-D09A72EAFC0F}"/>
              </a:ext>
            </a:extLst>
          </p:cNvPr>
          <p:cNvSpPr txBox="1"/>
          <p:nvPr/>
        </p:nvSpPr>
        <p:spPr>
          <a:xfrm>
            <a:off x="6093948" y="2983092"/>
            <a:ext cx="83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807F8812-FA8E-DAA5-1310-7B7572A0FC62}"/>
              </a:ext>
            </a:extLst>
          </p:cNvPr>
          <p:cNvSpPr txBox="1"/>
          <p:nvPr/>
        </p:nvSpPr>
        <p:spPr>
          <a:xfrm>
            <a:off x="7356352" y="25510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C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07AB47A-9C7F-02DA-87FB-D005EEB9CA91}"/>
              </a:ext>
            </a:extLst>
          </p:cNvPr>
          <p:cNvSpPr/>
          <p:nvPr/>
        </p:nvSpPr>
        <p:spPr>
          <a:xfrm rot="19138747">
            <a:off x="10676767" y="522633"/>
            <a:ext cx="142270" cy="1941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A33885-D3F6-D1BA-B891-A4DBF110BBFB}"/>
              </a:ext>
            </a:extLst>
          </p:cNvPr>
          <p:cNvSpPr/>
          <p:nvPr/>
        </p:nvSpPr>
        <p:spPr>
          <a:xfrm rot="2005193">
            <a:off x="10729256" y="4608553"/>
            <a:ext cx="175999" cy="1941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24">
            <a:extLst>
              <a:ext uri="{FF2B5EF4-FFF2-40B4-BE49-F238E27FC236}">
                <a16:creationId xmlns:a16="http://schemas.microsoft.com/office/drawing/2014/main" id="{3E72F9AE-0A1E-C2B7-244A-895B83032B0C}"/>
              </a:ext>
            </a:extLst>
          </p:cNvPr>
          <p:cNvSpPr txBox="1"/>
          <p:nvPr/>
        </p:nvSpPr>
        <p:spPr>
          <a:xfrm rot="2898984">
            <a:off x="10000505" y="738961"/>
            <a:ext cx="11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Wall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278F2136-A646-9C9A-E068-7D2D4986B5F6}"/>
              </a:ext>
            </a:extLst>
          </p:cNvPr>
          <p:cNvSpPr txBox="1"/>
          <p:nvPr/>
        </p:nvSpPr>
        <p:spPr>
          <a:xfrm rot="18247295">
            <a:off x="10099038" y="6026248"/>
            <a:ext cx="11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Wall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27">
            <a:extLst>
              <a:ext uri="{FF2B5EF4-FFF2-40B4-BE49-F238E27FC236}">
                <a16:creationId xmlns:a16="http://schemas.microsoft.com/office/drawing/2014/main" id="{968CEE49-D113-F710-A839-49E7003B4671}"/>
              </a:ext>
            </a:extLst>
          </p:cNvPr>
          <p:cNvSpPr txBox="1"/>
          <p:nvPr/>
        </p:nvSpPr>
        <p:spPr>
          <a:xfrm rot="19157816">
            <a:off x="8024329" y="1501094"/>
            <a:ext cx="2025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MWDC Array 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28">
            <a:extLst>
              <a:ext uri="{FF2B5EF4-FFF2-40B4-BE49-F238E27FC236}">
                <a16:creationId xmlns:a16="http://schemas.microsoft.com/office/drawing/2014/main" id="{BE63BE81-8733-B3D3-3A58-E69981D6CAB1}"/>
              </a:ext>
            </a:extLst>
          </p:cNvPr>
          <p:cNvSpPr txBox="1"/>
          <p:nvPr/>
        </p:nvSpPr>
        <p:spPr>
          <a:xfrm rot="1987959">
            <a:off x="8118659" y="5399482"/>
            <a:ext cx="201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MWDC Array 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圆角矩形 29">
            <a:extLst>
              <a:ext uri="{FF2B5EF4-FFF2-40B4-BE49-F238E27FC236}">
                <a16:creationId xmlns:a16="http://schemas.microsoft.com/office/drawing/2014/main" id="{1CCAB195-C6D2-B678-AD0D-BB03853E4DCD}"/>
              </a:ext>
            </a:extLst>
          </p:cNvPr>
          <p:cNvSpPr/>
          <p:nvPr/>
        </p:nvSpPr>
        <p:spPr>
          <a:xfrm>
            <a:off x="5836079" y="3352424"/>
            <a:ext cx="987713" cy="72135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3B01544-E792-08FE-BC14-14D1160A098A}"/>
              </a:ext>
            </a:extLst>
          </p:cNvPr>
          <p:cNvSpPr/>
          <p:nvPr/>
        </p:nvSpPr>
        <p:spPr>
          <a:xfrm>
            <a:off x="6481735" y="3424432"/>
            <a:ext cx="82529" cy="5760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弧形 90">
            <a:extLst>
              <a:ext uri="{FF2B5EF4-FFF2-40B4-BE49-F238E27FC236}">
                <a16:creationId xmlns:a16="http://schemas.microsoft.com/office/drawing/2014/main" id="{264088ED-3E79-90EF-FEBD-E6EF41967BC9}"/>
              </a:ext>
            </a:extLst>
          </p:cNvPr>
          <p:cNvSpPr/>
          <p:nvPr/>
        </p:nvSpPr>
        <p:spPr>
          <a:xfrm rot="21422158">
            <a:off x="426174" y="4979994"/>
            <a:ext cx="5331689" cy="3711616"/>
          </a:xfrm>
          <a:prstGeom prst="arc">
            <a:avLst>
              <a:gd name="adj1" fmla="val 16200000"/>
              <a:gd name="adj2" fmla="val 58808"/>
            </a:avLst>
          </a:prstGeom>
          <a:ln w="825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32">
            <a:extLst>
              <a:ext uri="{FF2B5EF4-FFF2-40B4-BE49-F238E27FC236}">
                <a16:creationId xmlns:a16="http://schemas.microsoft.com/office/drawing/2014/main" id="{C1C9BFE7-FFC3-B74F-9056-78614637B608}"/>
              </a:ext>
            </a:extLst>
          </p:cNvPr>
          <p:cNvSpPr txBox="1"/>
          <p:nvPr/>
        </p:nvSpPr>
        <p:spPr>
          <a:xfrm>
            <a:off x="3611936" y="5944712"/>
            <a:ext cx="12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/>
              <a:t>CSRe</a:t>
            </a:r>
            <a:endParaRPr lang="zh-CN" altLang="en-US" sz="4000" b="1" dirty="0"/>
          </a:p>
        </p:txBody>
      </p:sp>
      <p:sp>
        <p:nvSpPr>
          <p:cNvPr id="93" name="TextBox 33">
            <a:extLst>
              <a:ext uri="{FF2B5EF4-FFF2-40B4-BE49-F238E27FC236}">
                <a16:creationId xmlns:a16="http://schemas.microsoft.com/office/drawing/2014/main" id="{31CF404C-30AA-3551-BD5B-26CC095CCA42}"/>
              </a:ext>
            </a:extLst>
          </p:cNvPr>
          <p:cNvSpPr txBox="1"/>
          <p:nvPr/>
        </p:nvSpPr>
        <p:spPr>
          <a:xfrm>
            <a:off x="5547202" y="4207228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Barrel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36709BC-9914-2794-0688-0DDE29D7AA2E}"/>
              </a:ext>
            </a:extLst>
          </p:cNvPr>
          <p:cNvSpPr/>
          <p:nvPr/>
        </p:nvSpPr>
        <p:spPr>
          <a:xfrm>
            <a:off x="6294537" y="3496440"/>
            <a:ext cx="125711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BC866AC-64CD-CEB7-91AF-FAC61DABCC3E}"/>
              </a:ext>
            </a:extLst>
          </p:cNvPr>
          <p:cNvCxnSpPr/>
          <p:nvPr/>
        </p:nvCxnSpPr>
        <p:spPr>
          <a:xfrm>
            <a:off x="5836079" y="2920376"/>
            <a:ext cx="458458" cy="5760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6" name="TextBox 36">
            <a:extLst>
              <a:ext uri="{FF2B5EF4-FFF2-40B4-BE49-F238E27FC236}">
                <a16:creationId xmlns:a16="http://schemas.microsoft.com/office/drawing/2014/main" id="{02B3B4E6-A9B5-68AB-5554-57E546DD36A7}"/>
              </a:ext>
            </a:extLst>
          </p:cNvPr>
          <p:cNvSpPr txBox="1"/>
          <p:nvPr/>
        </p:nvSpPr>
        <p:spPr>
          <a:xfrm>
            <a:off x="5584062" y="2647733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 Array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9FE2BD6-3D60-5F56-19DE-51146E9BABFF}"/>
              </a:ext>
            </a:extLst>
          </p:cNvPr>
          <p:cNvCxnSpPr/>
          <p:nvPr/>
        </p:nvCxnSpPr>
        <p:spPr>
          <a:xfrm>
            <a:off x="7826993" y="3713103"/>
            <a:ext cx="18270" cy="23724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38">
            <a:extLst>
              <a:ext uri="{FF2B5EF4-FFF2-40B4-BE49-F238E27FC236}">
                <a16:creationId xmlns:a16="http://schemas.microsoft.com/office/drawing/2014/main" id="{19A137EB-F2D7-5421-BFC7-7566E067F920}"/>
              </a:ext>
            </a:extLst>
          </p:cNvPr>
          <p:cNvSpPr txBox="1"/>
          <p:nvPr/>
        </p:nvSpPr>
        <p:spPr>
          <a:xfrm>
            <a:off x="7535864" y="61607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0.00</a:t>
            </a:r>
            <a:endParaRPr lang="zh-CN" altLang="en-US" dirty="0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9B497-9BD6-EBA2-EBD7-AB57C11244E5}"/>
              </a:ext>
            </a:extLst>
          </p:cNvPr>
          <p:cNvCxnSpPr>
            <a:stCxn id="89" idx="3"/>
          </p:cNvCxnSpPr>
          <p:nvPr/>
        </p:nvCxnSpPr>
        <p:spPr>
          <a:xfrm flipH="1">
            <a:off x="6819540" y="3713103"/>
            <a:ext cx="4252" cy="23724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40">
            <a:extLst>
              <a:ext uri="{FF2B5EF4-FFF2-40B4-BE49-F238E27FC236}">
                <a16:creationId xmlns:a16="http://schemas.microsoft.com/office/drawing/2014/main" id="{536FB5C3-010B-0014-BA1F-492EE97CBB2B}"/>
              </a:ext>
            </a:extLst>
          </p:cNvPr>
          <p:cNvSpPr txBox="1"/>
          <p:nvPr/>
        </p:nvSpPr>
        <p:spPr>
          <a:xfrm>
            <a:off x="6386341" y="616073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-617.10</a:t>
            </a:r>
            <a:endParaRPr lang="zh-CN" altLang="en-US" dirty="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D8F63D-3626-7182-FE69-44267744779E}"/>
              </a:ext>
            </a:extLst>
          </p:cNvPr>
          <p:cNvSpPr/>
          <p:nvPr/>
        </p:nvSpPr>
        <p:spPr>
          <a:xfrm rot="978993">
            <a:off x="8500821" y="2603759"/>
            <a:ext cx="1438980" cy="1807054"/>
          </a:xfrm>
          <a:prstGeom prst="arc">
            <a:avLst>
              <a:gd name="adj1" fmla="val 1566673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42">
            <a:extLst>
              <a:ext uri="{FF2B5EF4-FFF2-40B4-BE49-F238E27FC236}">
                <a16:creationId xmlns:a16="http://schemas.microsoft.com/office/drawing/2014/main" id="{D32054C7-3897-B534-E3E5-9FF4B49C945C}"/>
              </a:ext>
            </a:extLst>
          </p:cNvPr>
          <p:cNvSpPr txBox="1"/>
          <p:nvPr/>
        </p:nvSpPr>
        <p:spPr>
          <a:xfrm>
            <a:off x="10089957" y="2983092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~22.7°</a:t>
            </a:r>
            <a:endParaRPr lang="zh-CN" altLang="en-US" sz="2400" b="1" dirty="0"/>
          </a:p>
        </p:txBody>
      </p:sp>
      <p:sp>
        <p:nvSpPr>
          <p:cNvPr id="103" name="弧形 102">
            <a:extLst>
              <a:ext uri="{FF2B5EF4-FFF2-40B4-BE49-F238E27FC236}">
                <a16:creationId xmlns:a16="http://schemas.microsoft.com/office/drawing/2014/main" id="{62CC68D2-ED04-4E54-2BA7-14B6ACEDFBA0}"/>
              </a:ext>
            </a:extLst>
          </p:cNvPr>
          <p:cNvSpPr/>
          <p:nvPr/>
        </p:nvSpPr>
        <p:spPr>
          <a:xfrm rot="2445412">
            <a:off x="8742349" y="3531019"/>
            <a:ext cx="1438980" cy="1807054"/>
          </a:xfrm>
          <a:prstGeom prst="arc">
            <a:avLst>
              <a:gd name="adj1" fmla="val 16200000"/>
              <a:gd name="adj2" fmla="val 506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TextBox 44">
            <a:extLst>
              <a:ext uri="{FF2B5EF4-FFF2-40B4-BE49-F238E27FC236}">
                <a16:creationId xmlns:a16="http://schemas.microsoft.com/office/drawing/2014/main" id="{CD1448D4-F43D-16BA-D8B6-765871F84F6E}"/>
              </a:ext>
            </a:extLst>
          </p:cNvPr>
          <p:cNvSpPr txBox="1"/>
          <p:nvPr/>
        </p:nvSpPr>
        <p:spPr>
          <a:xfrm>
            <a:off x="10308680" y="413522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~-27.5°</a:t>
            </a:r>
            <a:endParaRPr lang="zh-CN" altLang="en-US" sz="24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A3CAA7B-AA06-E08B-C259-CC89A048D251}"/>
              </a:ext>
            </a:extLst>
          </p:cNvPr>
          <p:cNvCxnSpPr/>
          <p:nvPr/>
        </p:nvCxnSpPr>
        <p:spPr>
          <a:xfrm>
            <a:off x="10747902" y="1591421"/>
            <a:ext cx="69353" cy="49514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46">
            <a:extLst>
              <a:ext uri="{FF2B5EF4-FFF2-40B4-BE49-F238E27FC236}">
                <a16:creationId xmlns:a16="http://schemas.microsoft.com/office/drawing/2014/main" id="{C9DEB4F8-E15E-953D-B94B-4C7145DA7EC6}"/>
              </a:ext>
            </a:extLst>
          </p:cNvPr>
          <p:cNvSpPr txBox="1"/>
          <p:nvPr/>
        </p:nvSpPr>
        <p:spPr>
          <a:xfrm>
            <a:off x="10363822" y="653678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~2300</a:t>
            </a:r>
            <a:endParaRPr lang="zh-CN" altLang="en-US" dirty="0"/>
          </a:p>
        </p:txBody>
      </p:sp>
      <p:sp>
        <p:nvSpPr>
          <p:cNvPr id="107" name="TextBox 47">
            <a:extLst>
              <a:ext uri="{FF2B5EF4-FFF2-40B4-BE49-F238E27FC236}">
                <a16:creationId xmlns:a16="http://schemas.microsoft.com/office/drawing/2014/main" id="{446C1E60-7928-EE4B-EAE1-B224DB9B1C36}"/>
              </a:ext>
            </a:extLst>
          </p:cNvPr>
          <p:cNvSpPr txBox="1"/>
          <p:nvPr/>
        </p:nvSpPr>
        <p:spPr>
          <a:xfrm>
            <a:off x="11100768" y="608872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Unit: mm</a:t>
            </a:r>
            <a:endParaRPr lang="zh-CN" altLang="en-US" dirty="0"/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AB5C3C6C-A3F8-20DE-AE92-0157234A9F92}"/>
              </a:ext>
            </a:extLst>
          </p:cNvPr>
          <p:cNvCxnSpPr/>
          <p:nvPr/>
        </p:nvCxnSpPr>
        <p:spPr>
          <a:xfrm flipH="1">
            <a:off x="5554917" y="3865503"/>
            <a:ext cx="4252" cy="143018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A68A49CF-EA5C-E309-A973-84F724F39B2A}"/>
              </a:ext>
            </a:extLst>
          </p:cNvPr>
          <p:cNvCxnSpPr>
            <a:stCxn id="89" idx="1"/>
          </p:cNvCxnSpPr>
          <p:nvPr/>
        </p:nvCxnSpPr>
        <p:spPr>
          <a:xfrm>
            <a:off x="5836079" y="3713103"/>
            <a:ext cx="0" cy="17038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3162E4A-A777-1762-099C-1A87D2133AF7}"/>
              </a:ext>
            </a:extLst>
          </p:cNvPr>
          <p:cNvCxnSpPr/>
          <p:nvPr/>
        </p:nvCxnSpPr>
        <p:spPr>
          <a:xfrm>
            <a:off x="5568001" y="4775216"/>
            <a:ext cx="2680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51">
            <a:extLst>
              <a:ext uri="{FF2B5EF4-FFF2-40B4-BE49-F238E27FC236}">
                <a16:creationId xmlns:a16="http://schemas.microsoft.com/office/drawing/2014/main" id="{1E1B376B-115C-7B61-FFD7-4360D561B5D1}"/>
              </a:ext>
            </a:extLst>
          </p:cNvPr>
          <p:cNvSpPr txBox="1"/>
          <p:nvPr/>
        </p:nvSpPr>
        <p:spPr>
          <a:xfrm>
            <a:off x="4908080" y="45765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100.0</a:t>
            </a:r>
            <a:endParaRPr lang="zh-CN" altLang="en-US" dirty="0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D27D7C3D-3358-18F7-BCD9-322853EDA85C}"/>
              </a:ext>
            </a:extLst>
          </p:cNvPr>
          <p:cNvCxnSpPr/>
          <p:nvPr/>
        </p:nvCxnSpPr>
        <p:spPr>
          <a:xfrm>
            <a:off x="5836079" y="4720576"/>
            <a:ext cx="9834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53">
            <a:extLst>
              <a:ext uri="{FF2B5EF4-FFF2-40B4-BE49-F238E27FC236}">
                <a16:creationId xmlns:a16="http://schemas.microsoft.com/office/drawing/2014/main" id="{CB0A3A86-CBA1-8067-C5F6-7CCD4FD80E27}"/>
              </a:ext>
            </a:extLst>
          </p:cNvPr>
          <p:cNvSpPr txBox="1"/>
          <p:nvPr/>
        </p:nvSpPr>
        <p:spPr>
          <a:xfrm>
            <a:off x="5997829" y="47289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433.5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49FC0877-0E96-4A42-26D6-F95D3602B4AE}"/>
              </a:ext>
            </a:extLst>
          </p:cNvPr>
          <p:cNvCxnSpPr/>
          <p:nvPr/>
        </p:nvCxnSpPr>
        <p:spPr>
          <a:xfrm>
            <a:off x="6534854" y="3933124"/>
            <a:ext cx="0" cy="14838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55">
            <a:extLst>
              <a:ext uri="{FF2B5EF4-FFF2-40B4-BE49-F238E27FC236}">
                <a16:creationId xmlns:a16="http://schemas.microsoft.com/office/drawing/2014/main" id="{C819DFF7-6560-B4D5-AD53-B4C07D6FC6E5}"/>
              </a:ext>
            </a:extLst>
          </p:cNvPr>
          <p:cNvSpPr txBox="1"/>
          <p:nvPr/>
        </p:nvSpPr>
        <p:spPr>
          <a:xfrm>
            <a:off x="5988200" y="536864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-833.85</a:t>
            </a:r>
            <a:endParaRPr lang="zh-CN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95BDD57-FDB8-24EE-B660-C480EB8E11F7}"/>
              </a:ext>
            </a:extLst>
          </p:cNvPr>
          <p:cNvSpPr/>
          <p:nvPr/>
        </p:nvSpPr>
        <p:spPr>
          <a:xfrm>
            <a:off x="5836079" y="3424432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0BDC744-045A-DD22-CD7C-B21AB002F4C1}"/>
              </a:ext>
            </a:extLst>
          </p:cNvPr>
          <p:cNvSpPr/>
          <p:nvPr/>
        </p:nvSpPr>
        <p:spPr>
          <a:xfrm>
            <a:off x="5844184" y="3522729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F58AC58-39AE-7D1D-F80D-229ACAE15435}"/>
              </a:ext>
            </a:extLst>
          </p:cNvPr>
          <p:cNvSpPr/>
          <p:nvPr/>
        </p:nvSpPr>
        <p:spPr>
          <a:xfrm>
            <a:off x="5844184" y="3640456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2DC3C8B-E4EE-C128-A6B8-7D1970E3DC9E}"/>
              </a:ext>
            </a:extLst>
          </p:cNvPr>
          <p:cNvSpPr/>
          <p:nvPr/>
        </p:nvSpPr>
        <p:spPr>
          <a:xfrm>
            <a:off x="5844184" y="3738753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8F64BB-97E3-2E5F-4EDE-54C3E1BB098E}"/>
              </a:ext>
            </a:extLst>
          </p:cNvPr>
          <p:cNvSpPr/>
          <p:nvPr/>
        </p:nvSpPr>
        <p:spPr>
          <a:xfrm>
            <a:off x="5844184" y="3856480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3720152-F012-8F15-095B-FEF88AAAE32E}"/>
              </a:ext>
            </a:extLst>
          </p:cNvPr>
          <p:cNvSpPr/>
          <p:nvPr/>
        </p:nvSpPr>
        <p:spPr>
          <a:xfrm>
            <a:off x="5844184" y="3954777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528BFC40-DAAC-D07A-532C-D89BB57D8243}"/>
              </a:ext>
            </a:extLst>
          </p:cNvPr>
          <p:cNvSpPr txBox="1"/>
          <p:nvPr/>
        </p:nvSpPr>
        <p:spPr>
          <a:xfrm>
            <a:off x="0" y="0"/>
            <a:ext cx="2694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实验介绍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9A475F9-9FE4-E0B9-E971-7E3FEE9991C9}"/>
              </a:ext>
            </a:extLst>
          </p:cNvPr>
          <p:cNvSpPr txBox="1"/>
          <p:nvPr/>
        </p:nvSpPr>
        <p:spPr>
          <a:xfrm>
            <a:off x="11783" y="721718"/>
            <a:ext cx="7129222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accent1"/>
                </a:solidFill>
              </a:rPr>
              <a:t>T0_1, </a:t>
            </a:r>
            <a:r>
              <a:rPr lang="en-US" altLang="zh-CN" sz="2000" b="1" i="1" dirty="0" err="1">
                <a:solidFill>
                  <a:schemeClr val="accent1"/>
                </a:solidFill>
              </a:rPr>
              <a:t>TOFWall</a:t>
            </a:r>
            <a:r>
              <a:rPr lang="en-US" altLang="zh-CN" sz="2000" dirty="0"/>
              <a:t>:  </a:t>
            </a:r>
            <a:r>
              <a:rPr lang="zh-CN" altLang="en-US" sz="2000" dirty="0"/>
              <a:t>塑闪，飞行时间探测器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 err="1">
                <a:solidFill>
                  <a:schemeClr val="accent1"/>
                </a:solidFill>
              </a:rPr>
              <a:t>SiPM</a:t>
            </a:r>
            <a:r>
              <a:rPr lang="en-US" altLang="zh-CN" sz="2000" b="1" i="1" dirty="0">
                <a:solidFill>
                  <a:schemeClr val="accent1"/>
                </a:solidFill>
              </a:rPr>
              <a:t> Pla Array</a:t>
            </a:r>
            <a:r>
              <a:rPr lang="en-US" altLang="zh-CN" sz="2000" dirty="0"/>
              <a:t>:  </a:t>
            </a:r>
            <a:r>
              <a:rPr lang="zh-CN" altLang="en-US" sz="2000" dirty="0"/>
              <a:t>竖条塑闪阵列，测量入射位置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 err="1">
                <a:solidFill>
                  <a:schemeClr val="accent1"/>
                </a:solidFill>
              </a:rPr>
              <a:t>SiPM</a:t>
            </a:r>
            <a:r>
              <a:rPr lang="en-US" altLang="zh-CN" sz="2000" b="1" i="1" dirty="0">
                <a:solidFill>
                  <a:schemeClr val="accent1"/>
                </a:solidFill>
              </a:rPr>
              <a:t> Pla Barrel</a:t>
            </a:r>
            <a:r>
              <a:rPr lang="en-US" altLang="zh-CN" sz="2000" dirty="0"/>
              <a:t>:  </a:t>
            </a:r>
            <a:r>
              <a:rPr lang="zh-CN" altLang="en-US" sz="2000" dirty="0"/>
              <a:t>横条塑闪筒，测量反应产物多重性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DC</a:t>
            </a:r>
            <a:r>
              <a:rPr lang="en-US" altLang="zh-CN" sz="2000" dirty="0"/>
              <a:t>: </a:t>
            </a:r>
            <a:r>
              <a:rPr lang="zh-CN" altLang="en-US" sz="2000" dirty="0"/>
              <a:t>漂移室，测量产物径迹，用于粒子鉴别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A94A0D-8D80-72AB-7FF6-872AC7BE5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36" y="2933262"/>
            <a:ext cx="2981153" cy="392017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1B9B71F-A237-A6D9-A971-542F03A1ADF0}"/>
              </a:ext>
            </a:extLst>
          </p:cNvPr>
          <p:cNvCxnSpPr>
            <a:cxnSpLocks/>
          </p:cNvCxnSpPr>
          <p:nvPr/>
        </p:nvCxnSpPr>
        <p:spPr>
          <a:xfrm flipH="1">
            <a:off x="3072384" y="4000496"/>
            <a:ext cx="2627784" cy="15881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06DA8B-6150-C2EB-AA74-C7C75D922BD1}"/>
              </a:ext>
            </a:extLst>
          </p:cNvPr>
          <p:cNvCxnSpPr>
            <a:cxnSpLocks/>
          </p:cNvCxnSpPr>
          <p:nvPr/>
        </p:nvCxnSpPr>
        <p:spPr>
          <a:xfrm>
            <a:off x="7251740" y="4079236"/>
            <a:ext cx="0" cy="141060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0">
            <a:extLst>
              <a:ext uri="{FF2B5EF4-FFF2-40B4-BE49-F238E27FC236}">
                <a16:creationId xmlns:a16="http://schemas.microsoft.com/office/drawing/2014/main" id="{25FE914A-65B8-2F30-AC69-36411A620AE5}"/>
              </a:ext>
            </a:extLst>
          </p:cNvPr>
          <p:cNvSpPr txBox="1"/>
          <p:nvPr/>
        </p:nvSpPr>
        <p:spPr>
          <a:xfrm>
            <a:off x="6925912" y="553008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-490.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031A98-0AD2-B9A1-2037-96B3E3672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0012" b="17211"/>
          <a:stretch/>
        </p:blipFill>
        <p:spPr>
          <a:xfrm>
            <a:off x="6203035" y="55882"/>
            <a:ext cx="2173986" cy="20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CCE46533-5B8D-A11A-7812-FFD74644EC59}"/>
              </a:ext>
            </a:extLst>
          </p:cNvPr>
          <p:cNvSpPr/>
          <p:nvPr/>
        </p:nvSpPr>
        <p:spPr>
          <a:xfrm>
            <a:off x="7254054" y="2920376"/>
            <a:ext cx="1182418" cy="158417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32D02</a:t>
            </a: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BB14F4-CAEF-9666-53FE-536AB72D3F33}"/>
              </a:ext>
            </a:extLst>
          </p:cNvPr>
          <p:cNvCxnSpPr/>
          <p:nvPr/>
        </p:nvCxnSpPr>
        <p:spPr>
          <a:xfrm flipV="1">
            <a:off x="5444087" y="3698279"/>
            <a:ext cx="6520777" cy="14824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3BA639C-F47A-DF5A-E0B2-C06E26BB1697}"/>
              </a:ext>
            </a:extLst>
          </p:cNvPr>
          <p:cNvCxnSpPr/>
          <p:nvPr/>
        </p:nvCxnSpPr>
        <p:spPr>
          <a:xfrm flipV="1">
            <a:off x="3179888" y="3712464"/>
            <a:ext cx="2259141" cy="639"/>
          </a:xfrm>
          <a:prstGeom prst="straightConnector1">
            <a:avLst/>
          </a:prstGeom>
          <a:ln w="79375">
            <a:solidFill>
              <a:srgbClr val="0000BD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785A2B47-0F88-3584-C25C-88568F4BC3E5}"/>
              </a:ext>
            </a:extLst>
          </p:cNvPr>
          <p:cNvSpPr/>
          <p:nvPr/>
        </p:nvSpPr>
        <p:spPr>
          <a:xfrm>
            <a:off x="5447413" y="3064392"/>
            <a:ext cx="12058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CF74E23-B96A-BA6D-6084-7D853BB73C44}"/>
              </a:ext>
            </a:extLst>
          </p:cNvPr>
          <p:cNvCxnSpPr/>
          <p:nvPr/>
        </p:nvCxnSpPr>
        <p:spPr>
          <a:xfrm flipV="1">
            <a:off x="8472984" y="1120176"/>
            <a:ext cx="2808312" cy="2088235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B145D968-398B-14C2-97DB-5B08B1CCC18C}"/>
              </a:ext>
            </a:extLst>
          </p:cNvPr>
          <p:cNvCxnSpPr/>
          <p:nvPr/>
        </p:nvCxnSpPr>
        <p:spPr>
          <a:xfrm>
            <a:off x="8472984" y="4073781"/>
            <a:ext cx="2808312" cy="1798923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弧形 69">
            <a:extLst>
              <a:ext uri="{FF2B5EF4-FFF2-40B4-BE49-F238E27FC236}">
                <a16:creationId xmlns:a16="http://schemas.microsoft.com/office/drawing/2014/main" id="{EA6CA8DE-819A-64A4-7ADC-E023C7614B66}"/>
              </a:ext>
            </a:extLst>
          </p:cNvPr>
          <p:cNvSpPr/>
          <p:nvPr/>
        </p:nvSpPr>
        <p:spPr>
          <a:xfrm rot="8592907">
            <a:off x="3915677" y="-1708010"/>
            <a:ext cx="5816231" cy="5472010"/>
          </a:xfrm>
          <a:prstGeom prst="arc">
            <a:avLst>
              <a:gd name="adj1" fmla="val 16131247"/>
              <a:gd name="adj2" fmla="val 17522767"/>
            </a:avLst>
          </a:prstGeom>
          <a:ln w="57150">
            <a:solidFill>
              <a:srgbClr val="000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35AA779C-D1B8-9634-3507-6EC73B06C426}"/>
              </a:ext>
            </a:extLst>
          </p:cNvPr>
          <p:cNvSpPr/>
          <p:nvPr/>
        </p:nvSpPr>
        <p:spPr>
          <a:xfrm rot="606179">
            <a:off x="4296665" y="3684089"/>
            <a:ext cx="5539073" cy="5417195"/>
          </a:xfrm>
          <a:prstGeom prst="arc">
            <a:avLst>
              <a:gd name="adj1" fmla="val 16131247"/>
              <a:gd name="adj2" fmla="val 17522767"/>
            </a:avLst>
          </a:prstGeom>
          <a:ln w="57150">
            <a:solidFill>
              <a:srgbClr val="000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F142F5B-CE8B-3176-BC1C-3CB8D230D75A}"/>
              </a:ext>
            </a:extLst>
          </p:cNvPr>
          <p:cNvSpPr/>
          <p:nvPr/>
        </p:nvSpPr>
        <p:spPr>
          <a:xfrm rot="19254200">
            <a:off x="8793264" y="2334382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DC0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25CC7F9-2BB4-F49E-1658-1BEC9740A8AA}"/>
              </a:ext>
            </a:extLst>
          </p:cNvPr>
          <p:cNvSpPr/>
          <p:nvPr/>
        </p:nvSpPr>
        <p:spPr>
          <a:xfrm rot="19254200">
            <a:off x="9418035" y="1830326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DC1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E7E18B7-0DC0-C83F-AA19-A3B3CD4FBF16}"/>
              </a:ext>
            </a:extLst>
          </p:cNvPr>
          <p:cNvSpPr/>
          <p:nvPr/>
        </p:nvSpPr>
        <p:spPr>
          <a:xfrm rot="19254200">
            <a:off x="10066107" y="1382132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DC2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93DFA89-A312-0EF0-92E0-1C248AC7B944}"/>
              </a:ext>
            </a:extLst>
          </p:cNvPr>
          <p:cNvSpPr/>
          <p:nvPr/>
        </p:nvSpPr>
        <p:spPr>
          <a:xfrm rot="2060172">
            <a:off x="8883853" y="3926897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DC0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8C63215-4881-116B-6BD7-6BCD1B8417E7}"/>
              </a:ext>
            </a:extLst>
          </p:cNvPr>
          <p:cNvSpPr/>
          <p:nvPr/>
        </p:nvSpPr>
        <p:spPr>
          <a:xfrm rot="2060172">
            <a:off x="9506175" y="4374401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DC1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D9D8ADA-5AC0-BA4B-8080-F9FA64268846}"/>
              </a:ext>
            </a:extLst>
          </p:cNvPr>
          <p:cNvSpPr/>
          <p:nvPr/>
        </p:nvSpPr>
        <p:spPr>
          <a:xfrm rot="2060172">
            <a:off x="10107989" y="4773625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DC2</a:t>
            </a:r>
            <a:endParaRPr lang="zh-CN" altLang="en-US" dirty="0"/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2958A026-2FB2-2B78-ECBD-CE99ABA91C28}"/>
              </a:ext>
            </a:extLst>
          </p:cNvPr>
          <p:cNvSpPr txBox="1"/>
          <p:nvPr/>
        </p:nvSpPr>
        <p:spPr>
          <a:xfrm>
            <a:off x="3072384" y="3856480"/>
            <a:ext cx="23679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baseline="30000" dirty="0">
                <a:solidFill>
                  <a:srgbClr val="FF0000"/>
                </a:solidFill>
                <a:latin typeface="Arial Black" panose="020B0A04020102020204" pitchFamily="34" charset="0"/>
              </a:rPr>
              <a:t>40</a:t>
            </a:r>
            <a:r>
              <a:rPr lang="en-US" altLang="zh-CN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Ar </a:t>
            </a:r>
            <a:r>
              <a:rPr lang="en-US" altLang="zh-CN" sz="2000" b="1">
                <a:solidFill>
                  <a:srgbClr val="FF0000"/>
                </a:solidFill>
                <a:latin typeface="Arial Black" panose="020B0A04020102020204" pitchFamily="34" charset="0"/>
              </a:rPr>
              <a:t>@380MeV</a:t>
            </a:r>
            <a:r>
              <a:rPr lang="en-US" altLang="zh-CN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/u</a:t>
            </a:r>
          </a:p>
          <a:p>
            <a:r>
              <a:rPr lang="en-US" altLang="zh-CN" b="1" dirty="0">
                <a:solidFill>
                  <a:srgbClr val="2929FF"/>
                </a:solidFill>
              </a:rPr>
              <a:t> from RIBLL2</a:t>
            </a:r>
            <a:endParaRPr lang="zh-CN" altLang="en-US" b="1" dirty="0">
              <a:solidFill>
                <a:srgbClr val="2929FF"/>
              </a:solidFill>
            </a:endParaRPr>
          </a:p>
        </p:txBody>
      </p:sp>
      <p:sp>
        <p:nvSpPr>
          <p:cNvPr id="79" name="TextBox 19">
            <a:extLst>
              <a:ext uri="{FF2B5EF4-FFF2-40B4-BE49-F238E27FC236}">
                <a16:creationId xmlns:a16="http://schemas.microsoft.com/office/drawing/2014/main" id="{FA477E4E-70E1-0495-00F8-DACBCBB84F7C}"/>
              </a:ext>
            </a:extLst>
          </p:cNvPr>
          <p:cNvSpPr txBox="1"/>
          <p:nvPr/>
        </p:nvSpPr>
        <p:spPr>
          <a:xfrm>
            <a:off x="5015365" y="26950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T0_1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C4FCC659-F763-80E4-FA07-D09A72EAFC0F}"/>
              </a:ext>
            </a:extLst>
          </p:cNvPr>
          <p:cNvSpPr txBox="1"/>
          <p:nvPr/>
        </p:nvSpPr>
        <p:spPr>
          <a:xfrm>
            <a:off x="6093948" y="2983092"/>
            <a:ext cx="83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807F8812-FA8E-DAA5-1310-7B7572A0FC62}"/>
              </a:ext>
            </a:extLst>
          </p:cNvPr>
          <p:cNvSpPr txBox="1"/>
          <p:nvPr/>
        </p:nvSpPr>
        <p:spPr>
          <a:xfrm>
            <a:off x="7356352" y="25510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C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07AB47A-9C7F-02DA-87FB-D005EEB9CA91}"/>
              </a:ext>
            </a:extLst>
          </p:cNvPr>
          <p:cNvSpPr/>
          <p:nvPr/>
        </p:nvSpPr>
        <p:spPr>
          <a:xfrm rot="19138747">
            <a:off x="10676767" y="522633"/>
            <a:ext cx="142270" cy="1941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A33885-D3F6-D1BA-B891-A4DBF110BBFB}"/>
              </a:ext>
            </a:extLst>
          </p:cNvPr>
          <p:cNvSpPr/>
          <p:nvPr/>
        </p:nvSpPr>
        <p:spPr>
          <a:xfrm rot="2005193">
            <a:off x="10729256" y="4608553"/>
            <a:ext cx="175999" cy="1941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24">
            <a:extLst>
              <a:ext uri="{FF2B5EF4-FFF2-40B4-BE49-F238E27FC236}">
                <a16:creationId xmlns:a16="http://schemas.microsoft.com/office/drawing/2014/main" id="{3E72F9AE-0A1E-C2B7-244A-895B83032B0C}"/>
              </a:ext>
            </a:extLst>
          </p:cNvPr>
          <p:cNvSpPr txBox="1"/>
          <p:nvPr/>
        </p:nvSpPr>
        <p:spPr>
          <a:xfrm rot="2898984">
            <a:off x="10000505" y="738961"/>
            <a:ext cx="11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Wall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278F2136-A646-9C9A-E068-7D2D4986B5F6}"/>
              </a:ext>
            </a:extLst>
          </p:cNvPr>
          <p:cNvSpPr txBox="1"/>
          <p:nvPr/>
        </p:nvSpPr>
        <p:spPr>
          <a:xfrm rot="18247295">
            <a:off x="10099038" y="6026248"/>
            <a:ext cx="11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Wall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27">
            <a:extLst>
              <a:ext uri="{FF2B5EF4-FFF2-40B4-BE49-F238E27FC236}">
                <a16:creationId xmlns:a16="http://schemas.microsoft.com/office/drawing/2014/main" id="{968CEE49-D113-F710-A839-49E7003B4671}"/>
              </a:ext>
            </a:extLst>
          </p:cNvPr>
          <p:cNvSpPr txBox="1"/>
          <p:nvPr/>
        </p:nvSpPr>
        <p:spPr>
          <a:xfrm rot="19157816">
            <a:off x="8024329" y="1501094"/>
            <a:ext cx="2025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MWDC Array 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28">
            <a:extLst>
              <a:ext uri="{FF2B5EF4-FFF2-40B4-BE49-F238E27FC236}">
                <a16:creationId xmlns:a16="http://schemas.microsoft.com/office/drawing/2014/main" id="{BE63BE81-8733-B3D3-3A58-E69981D6CAB1}"/>
              </a:ext>
            </a:extLst>
          </p:cNvPr>
          <p:cNvSpPr txBox="1"/>
          <p:nvPr/>
        </p:nvSpPr>
        <p:spPr>
          <a:xfrm rot="1987959">
            <a:off x="8118659" y="5399482"/>
            <a:ext cx="201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MWDC Array 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圆角矩形 29">
            <a:extLst>
              <a:ext uri="{FF2B5EF4-FFF2-40B4-BE49-F238E27FC236}">
                <a16:creationId xmlns:a16="http://schemas.microsoft.com/office/drawing/2014/main" id="{1CCAB195-C6D2-B678-AD0D-BB03853E4DCD}"/>
              </a:ext>
            </a:extLst>
          </p:cNvPr>
          <p:cNvSpPr/>
          <p:nvPr/>
        </p:nvSpPr>
        <p:spPr>
          <a:xfrm>
            <a:off x="5836079" y="3352424"/>
            <a:ext cx="987713" cy="72135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3B01544-E792-08FE-BC14-14D1160A098A}"/>
              </a:ext>
            </a:extLst>
          </p:cNvPr>
          <p:cNvSpPr/>
          <p:nvPr/>
        </p:nvSpPr>
        <p:spPr>
          <a:xfrm>
            <a:off x="6481735" y="3424432"/>
            <a:ext cx="82529" cy="5760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弧形 90">
            <a:extLst>
              <a:ext uri="{FF2B5EF4-FFF2-40B4-BE49-F238E27FC236}">
                <a16:creationId xmlns:a16="http://schemas.microsoft.com/office/drawing/2014/main" id="{264088ED-3E79-90EF-FEBD-E6EF41967BC9}"/>
              </a:ext>
            </a:extLst>
          </p:cNvPr>
          <p:cNvSpPr/>
          <p:nvPr/>
        </p:nvSpPr>
        <p:spPr>
          <a:xfrm rot="21422158">
            <a:off x="426174" y="4979994"/>
            <a:ext cx="5331689" cy="3711616"/>
          </a:xfrm>
          <a:prstGeom prst="arc">
            <a:avLst>
              <a:gd name="adj1" fmla="val 16200000"/>
              <a:gd name="adj2" fmla="val 58808"/>
            </a:avLst>
          </a:prstGeom>
          <a:ln w="825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32">
            <a:extLst>
              <a:ext uri="{FF2B5EF4-FFF2-40B4-BE49-F238E27FC236}">
                <a16:creationId xmlns:a16="http://schemas.microsoft.com/office/drawing/2014/main" id="{C1C9BFE7-FFC3-B74F-9056-78614637B608}"/>
              </a:ext>
            </a:extLst>
          </p:cNvPr>
          <p:cNvSpPr txBox="1"/>
          <p:nvPr/>
        </p:nvSpPr>
        <p:spPr>
          <a:xfrm>
            <a:off x="3611936" y="5944712"/>
            <a:ext cx="12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/>
              <a:t>CSRe</a:t>
            </a:r>
            <a:endParaRPr lang="zh-CN" altLang="en-US" sz="4000" b="1" dirty="0"/>
          </a:p>
        </p:txBody>
      </p:sp>
      <p:sp>
        <p:nvSpPr>
          <p:cNvPr id="93" name="TextBox 33">
            <a:extLst>
              <a:ext uri="{FF2B5EF4-FFF2-40B4-BE49-F238E27FC236}">
                <a16:creationId xmlns:a16="http://schemas.microsoft.com/office/drawing/2014/main" id="{31CF404C-30AA-3551-BD5B-26CC095CCA42}"/>
              </a:ext>
            </a:extLst>
          </p:cNvPr>
          <p:cNvSpPr txBox="1"/>
          <p:nvPr/>
        </p:nvSpPr>
        <p:spPr>
          <a:xfrm>
            <a:off x="5547202" y="4207228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Barrel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36709BC-9914-2794-0688-0DDE29D7AA2E}"/>
              </a:ext>
            </a:extLst>
          </p:cNvPr>
          <p:cNvSpPr/>
          <p:nvPr/>
        </p:nvSpPr>
        <p:spPr>
          <a:xfrm>
            <a:off x="6294537" y="3496440"/>
            <a:ext cx="125711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BC866AC-64CD-CEB7-91AF-FAC61DABCC3E}"/>
              </a:ext>
            </a:extLst>
          </p:cNvPr>
          <p:cNvCxnSpPr/>
          <p:nvPr/>
        </p:nvCxnSpPr>
        <p:spPr>
          <a:xfrm>
            <a:off x="5836079" y="2920376"/>
            <a:ext cx="458458" cy="5760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6" name="TextBox 36">
            <a:extLst>
              <a:ext uri="{FF2B5EF4-FFF2-40B4-BE49-F238E27FC236}">
                <a16:creationId xmlns:a16="http://schemas.microsoft.com/office/drawing/2014/main" id="{02B3B4E6-A9B5-68AB-5554-57E546DD36A7}"/>
              </a:ext>
            </a:extLst>
          </p:cNvPr>
          <p:cNvSpPr txBox="1"/>
          <p:nvPr/>
        </p:nvSpPr>
        <p:spPr>
          <a:xfrm>
            <a:off x="5584062" y="2647733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 Array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9FE2BD6-3D60-5F56-19DE-51146E9BABFF}"/>
              </a:ext>
            </a:extLst>
          </p:cNvPr>
          <p:cNvCxnSpPr/>
          <p:nvPr/>
        </p:nvCxnSpPr>
        <p:spPr>
          <a:xfrm>
            <a:off x="7826993" y="3713103"/>
            <a:ext cx="18270" cy="23724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38">
            <a:extLst>
              <a:ext uri="{FF2B5EF4-FFF2-40B4-BE49-F238E27FC236}">
                <a16:creationId xmlns:a16="http://schemas.microsoft.com/office/drawing/2014/main" id="{19A137EB-F2D7-5421-BFC7-7566E067F920}"/>
              </a:ext>
            </a:extLst>
          </p:cNvPr>
          <p:cNvSpPr txBox="1"/>
          <p:nvPr/>
        </p:nvSpPr>
        <p:spPr>
          <a:xfrm>
            <a:off x="7535864" y="61607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0.00</a:t>
            </a:r>
            <a:endParaRPr lang="zh-CN" altLang="en-US" dirty="0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9B497-9BD6-EBA2-EBD7-AB57C11244E5}"/>
              </a:ext>
            </a:extLst>
          </p:cNvPr>
          <p:cNvCxnSpPr>
            <a:stCxn id="89" idx="3"/>
          </p:cNvCxnSpPr>
          <p:nvPr/>
        </p:nvCxnSpPr>
        <p:spPr>
          <a:xfrm flipH="1">
            <a:off x="6819540" y="3713103"/>
            <a:ext cx="4252" cy="23724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40">
            <a:extLst>
              <a:ext uri="{FF2B5EF4-FFF2-40B4-BE49-F238E27FC236}">
                <a16:creationId xmlns:a16="http://schemas.microsoft.com/office/drawing/2014/main" id="{536FB5C3-010B-0014-BA1F-492EE97CBB2B}"/>
              </a:ext>
            </a:extLst>
          </p:cNvPr>
          <p:cNvSpPr txBox="1"/>
          <p:nvPr/>
        </p:nvSpPr>
        <p:spPr>
          <a:xfrm>
            <a:off x="6386341" y="616073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-617.10</a:t>
            </a:r>
            <a:endParaRPr lang="zh-CN" altLang="en-US" dirty="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D8F63D-3626-7182-FE69-44267744779E}"/>
              </a:ext>
            </a:extLst>
          </p:cNvPr>
          <p:cNvSpPr/>
          <p:nvPr/>
        </p:nvSpPr>
        <p:spPr>
          <a:xfrm rot="978993">
            <a:off x="8500821" y="2603759"/>
            <a:ext cx="1438980" cy="1807054"/>
          </a:xfrm>
          <a:prstGeom prst="arc">
            <a:avLst>
              <a:gd name="adj1" fmla="val 1566673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42">
            <a:extLst>
              <a:ext uri="{FF2B5EF4-FFF2-40B4-BE49-F238E27FC236}">
                <a16:creationId xmlns:a16="http://schemas.microsoft.com/office/drawing/2014/main" id="{D32054C7-3897-B534-E3E5-9FF4B49C945C}"/>
              </a:ext>
            </a:extLst>
          </p:cNvPr>
          <p:cNvSpPr txBox="1"/>
          <p:nvPr/>
        </p:nvSpPr>
        <p:spPr>
          <a:xfrm>
            <a:off x="10089957" y="2983092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~22.7°</a:t>
            </a:r>
            <a:endParaRPr lang="zh-CN" altLang="en-US" sz="2400" b="1" dirty="0"/>
          </a:p>
        </p:txBody>
      </p:sp>
      <p:sp>
        <p:nvSpPr>
          <p:cNvPr id="103" name="弧形 102">
            <a:extLst>
              <a:ext uri="{FF2B5EF4-FFF2-40B4-BE49-F238E27FC236}">
                <a16:creationId xmlns:a16="http://schemas.microsoft.com/office/drawing/2014/main" id="{62CC68D2-ED04-4E54-2BA7-14B6ACEDFBA0}"/>
              </a:ext>
            </a:extLst>
          </p:cNvPr>
          <p:cNvSpPr/>
          <p:nvPr/>
        </p:nvSpPr>
        <p:spPr>
          <a:xfrm rot="2445412">
            <a:off x="8742349" y="3531019"/>
            <a:ext cx="1438980" cy="1807054"/>
          </a:xfrm>
          <a:prstGeom prst="arc">
            <a:avLst>
              <a:gd name="adj1" fmla="val 16200000"/>
              <a:gd name="adj2" fmla="val 506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TextBox 44">
            <a:extLst>
              <a:ext uri="{FF2B5EF4-FFF2-40B4-BE49-F238E27FC236}">
                <a16:creationId xmlns:a16="http://schemas.microsoft.com/office/drawing/2014/main" id="{CD1448D4-F43D-16BA-D8B6-765871F84F6E}"/>
              </a:ext>
            </a:extLst>
          </p:cNvPr>
          <p:cNvSpPr txBox="1"/>
          <p:nvPr/>
        </p:nvSpPr>
        <p:spPr>
          <a:xfrm>
            <a:off x="10308680" y="413522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~-27.5°</a:t>
            </a:r>
            <a:endParaRPr lang="zh-CN" altLang="en-US" sz="24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A3CAA7B-AA06-E08B-C259-CC89A048D251}"/>
              </a:ext>
            </a:extLst>
          </p:cNvPr>
          <p:cNvCxnSpPr/>
          <p:nvPr/>
        </p:nvCxnSpPr>
        <p:spPr>
          <a:xfrm>
            <a:off x="10747902" y="1591421"/>
            <a:ext cx="69353" cy="49514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46">
            <a:extLst>
              <a:ext uri="{FF2B5EF4-FFF2-40B4-BE49-F238E27FC236}">
                <a16:creationId xmlns:a16="http://schemas.microsoft.com/office/drawing/2014/main" id="{C9DEB4F8-E15E-953D-B94B-4C7145DA7EC6}"/>
              </a:ext>
            </a:extLst>
          </p:cNvPr>
          <p:cNvSpPr txBox="1"/>
          <p:nvPr/>
        </p:nvSpPr>
        <p:spPr>
          <a:xfrm>
            <a:off x="10363822" y="653678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~2300</a:t>
            </a:r>
            <a:endParaRPr lang="zh-CN" altLang="en-US" dirty="0"/>
          </a:p>
        </p:txBody>
      </p:sp>
      <p:sp>
        <p:nvSpPr>
          <p:cNvPr id="107" name="TextBox 47">
            <a:extLst>
              <a:ext uri="{FF2B5EF4-FFF2-40B4-BE49-F238E27FC236}">
                <a16:creationId xmlns:a16="http://schemas.microsoft.com/office/drawing/2014/main" id="{446C1E60-7928-EE4B-EAE1-B224DB9B1C36}"/>
              </a:ext>
            </a:extLst>
          </p:cNvPr>
          <p:cNvSpPr txBox="1"/>
          <p:nvPr/>
        </p:nvSpPr>
        <p:spPr>
          <a:xfrm>
            <a:off x="11100768" y="608872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Unit: mm</a:t>
            </a:r>
            <a:endParaRPr lang="zh-CN" altLang="en-US" dirty="0"/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AB5C3C6C-A3F8-20DE-AE92-0157234A9F92}"/>
              </a:ext>
            </a:extLst>
          </p:cNvPr>
          <p:cNvCxnSpPr/>
          <p:nvPr/>
        </p:nvCxnSpPr>
        <p:spPr>
          <a:xfrm flipH="1">
            <a:off x="5554917" y="3865503"/>
            <a:ext cx="4252" cy="143018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A68A49CF-EA5C-E309-A973-84F724F39B2A}"/>
              </a:ext>
            </a:extLst>
          </p:cNvPr>
          <p:cNvCxnSpPr>
            <a:stCxn id="89" idx="1"/>
          </p:cNvCxnSpPr>
          <p:nvPr/>
        </p:nvCxnSpPr>
        <p:spPr>
          <a:xfrm>
            <a:off x="5836079" y="3713103"/>
            <a:ext cx="0" cy="17038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3162E4A-A777-1762-099C-1A87D2133AF7}"/>
              </a:ext>
            </a:extLst>
          </p:cNvPr>
          <p:cNvCxnSpPr/>
          <p:nvPr/>
        </p:nvCxnSpPr>
        <p:spPr>
          <a:xfrm>
            <a:off x="5568001" y="4775216"/>
            <a:ext cx="2680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51">
            <a:extLst>
              <a:ext uri="{FF2B5EF4-FFF2-40B4-BE49-F238E27FC236}">
                <a16:creationId xmlns:a16="http://schemas.microsoft.com/office/drawing/2014/main" id="{1E1B376B-115C-7B61-FFD7-4360D561B5D1}"/>
              </a:ext>
            </a:extLst>
          </p:cNvPr>
          <p:cNvSpPr txBox="1"/>
          <p:nvPr/>
        </p:nvSpPr>
        <p:spPr>
          <a:xfrm>
            <a:off x="4908080" y="45765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100.0</a:t>
            </a:r>
            <a:endParaRPr lang="zh-CN" altLang="en-US" dirty="0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D27D7C3D-3358-18F7-BCD9-322853EDA85C}"/>
              </a:ext>
            </a:extLst>
          </p:cNvPr>
          <p:cNvCxnSpPr/>
          <p:nvPr/>
        </p:nvCxnSpPr>
        <p:spPr>
          <a:xfrm>
            <a:off x="5836079" y="4720576"/>
            <a:ext cx="9834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53">
            <a:extLst>
              <a:ext uri="{FF2B5EF4-FFF2-40B4-BE49-F238E27FC236}">
                <a16:creationId xmlns:a16="http://schemas.microsoft.com/office/drawing/2014/main" id="{CB0A3A86-CBA1-8067-C5F6-7CCD4FD80E27}"/>
              </a:ext>
            </a:extLst>
          </p:cNvPr>
          <p:cNvSpPr txBox="1"/>
          <p:nvPr/>
        </p:nvSpPr>
        <p:spPr>
          <a:xfrm>
            <a:off x="5997829" y="47289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433.5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49FC0877-0E96-4A42-26D6-F95D3602B4AE}"/>
              </a:ext>
            </a:extLst>
          </p:cNvPr>
          <p:cNvCxnSpPr/>
          <p:nvPr/>
        </p:nvCxnSpPr>
        <p:spPr>
          <a:xfrm>
            <a:off x="6534854" y="3933124"/>
            <a:ext cx="0" cy="14838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55">
            <a:extLst>
              <a:ext uri="{FF2B5EF4-FFF2-40B4-BE49-F238E27FC236}">
                <a16:creationId xmlns:a16="http://schemas.microsoft.com/office/drawing/2014/main" id="{C819DFF7-6560-B4D5-AD53-B4C07D6FC6E5}"/>
              </a:ext>
            </a:extLst>
          </p:cNvPr>
          <p:cNvSpPr txBox="1"/>
          <p:nvPr/>
        </p:nvSpPr>
        <p:spPr>
          <a:xfrm>
            <a:off x="5988200" y="536864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-833.85</a:t>
            </a:r>
            <a:endParaRPr lang="zh-CN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95BDD57-FDB8-24EE-B660-C480EB8E11F7}"/>
              </a:ext>
            </a:extLst>
          </p:cNvPr>
          <p:cNvSpPr/>
          <p:nvPr/>
        </p:nvSpPr>
        <p:spPr>
          <a:xfrm>
            <a:off x="5836079" y="3424432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0BDC744-045A-DD22-CD7C-B21AB002F4C1}"/>
              </a:ext>
            </a:extLst>
          </p:cNvPr>
          <p:cNvSpPr/>
          <p:nvPr/>
        </p:nvSpPr>
        <p:spPr>
          <a:xfrm>
            <a:off x="5844184" y="3522729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F58AC58-39AE-7D1D-F80D-229ACAE15435}"/>
              </a:ext>
            </a:extLst>
          </p:cNvPr>
          <p:cNvSpPr/>
          <p:nvPr/>
        </p:nvSpPr>
        <p:spPr>
          <a:xfrm>
            <a:off x="5844184" y="3640456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2DC3C8B-E4EE-C128-A6B8-7D1970E3DC9E}"/>
              </a:ext>
            </a:extLst>
          </p:cNvPr>
          <p:cNvSpPr/>
          <p:nvPr/>
        </p:nvSpPr>
        <p:spPr>
          <a:xfrm>
            <a:off x="5844184" y="3738753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8F64BB-97E3-2E5F-4EDE-54C3E1BB098E}"/>
              </a:ext>
            </a:extLst>
          </p:cNvPr>
          <p:cNvSpPr/>
          <p:nvPr/>
        </p:nvSpPr>
        <p:spPr>
          <a:xfrm>
            <a:off x="5844184" y="3856480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3720152-F012-8F15-095B-FEF88AAAE32E}"/>
              </a:ext>
            </a:extLst>
          </p:cNvPr>
          <p:cNvSpPr/>
          <p:nvPr/>
        </p:nvSpPr>
        <p:spPr>
          <a:xfrm>
            <a:off x="5844184" y="3954777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528BFC40-DAAC-D07A-532C-D89BB57D8243}"/>
              </a:ext>
            </a:extLst>
          </p:cNvPr>
          <p:cNvSpPr txBox="1"/>
          <p:nvPr/>
        </p:nvSpPr>
        <p:spPr>
          <a:xfrm>
            <a:off x="0" y="0"/>
            <a:ext cx="2694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实验介绍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9A475F9-9FE4-E0B9-E971-7E3FEE9991C9}"/>
              </a:ext>
            </a:extLst>
          </p:cNvPr>
          <p:cNvSpPr txBox="1"/>
          <p:nvPr/>
        </p:nvSpPr>
        <p:spPr>
          <a:xfrm>
            <a:off x="11783" y="721718"/>
            <a:ext cx="7129222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accent1"/>
                </a:solidFill>
              </a:rPr>
              <a:t>T0_1, </a:t>
            </a:r>
            <a:r>
              <a:rPr lang="en-US" altLang="zh-CN" sz="2000" b="1" i="1" dirty="0" err="1">
                <a:solidFill>
                  <a:schemeClr val="accent1"/>
                </a:solidFill>
              </a:rPr>
              <a:t>TOFWall</a:t>
            </a:r>
            <a:r>
              <a:rPr lang="en-US" altLang="zh-CN" sz="2000" dirty="0"/>
              <a:t>:  </a:t>
            </a:r>
            <a:r>
              <a:rPr lang="zh-CN" altLang="en-US" sz="2000" dirty="0"/>
              <a:t>塑闪，飞行时间探测器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 err="1">
                <a:solidFill>
                  <a:schemeClr val="accent1"/>
                </a:solidFill>
              </a:rPr>
              <a:t>SiPM</a:t>
            </a:r>
            <a:r>
              <a:rPr lang="en-US" altLang="zh-CN" sz="2000" b="1" i="1" dirty="0">
                <a:solidFill>
                  <a:schemeClr val="accent1"/>
                </a:solidFill>
              </a:rPr>
              <a:t> Pla Array</a:t>
            </a:r>
            <a:r>
              <a:rPr lang="en-US" altLang="zh-CN" sz="2000" dirty="0"/>
              <a:t>:  </a:t>
            </a:r>
            <a:r>
              <a:rPr lang="zh-CN" altLang="en-US" sz="2000" dirty="0"/>
              <a:t>竖条塑闪阵列，测量入射位置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 err="1">
                <a:solidFill>
                  <a:schemeClr val="accent1"/>
                </a:solidFill>
              </a:rPr>
              <a:t>SiPM</a:t>
            </a:r>
            <a:r>
              <a:rPr lang="en-US" altLang="zh-CN" sz="2000" b="1" i="1" dirty="0">
                <a:solidFill>
                  <a:schemeClr val="accent1"/>
                </a:solidFill>
              </a:rPr>
              <a:t> Pla Barrel</a:t>
            </a:r>
            <a:r>
              <a:rPr lang="en-US" altLang="zh-CN" sz="2000" dirty="0"/>
              <a:t>:  </a:t>
            </a:r>
            <a:r>
              <a:rPr lang="zh-CN" altLang="en-US" sz="2000" dirty="0"/>
              <a:t>横条塑闪筒，测量反应产物多重性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DC</a:t>
            </a:r>
            <a:r>
              <a:rPr lang="en-US" altLang="zh-CN" sz="2000" dirty="0"/>
              <a:t>: </a:t>
            </a:r>
            <a:r>
              <a:rPr lang="zh-CN" altLang="en-US" sz="2000" dirty="0"/>
              <a:t>漂移室，测量产物径迹，用于粒子鉴别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A94A0D-8D80-72AB-7FF6-872AC7BE5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36" y="2933262"/>
            <a:ext cx="2981153" cy="392017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1B9B71F-A237-A6D9-A971-542F03A1ADF0}"/>
              </a:ext>
            </a:extLst>
          </p:cNvPr>
          <p:cNvCxnSpPr>
            <a:cxnSpLocks/>
          </p:cNvCxnSpPr>
          <p:nvPr/>
        </p:nvCxnSpPr>
        <p:spPr>
          <a:xfrm flipH="1">
            <a:off x="3072384" y="4000496"/>
            <a:ext cx="2627784" cy="15881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06DA8B-6150-C2EB-AA74-C7C75D922BD1}"/>
              </a:ext>
            </a:extLst>
          </p:cNvPr>
          <p:cNvCxnSpPr>
            <a:cxnSpLocks/>
          </p:cNvCxnSpPr>
          <p:nvPr/>
        </p:nvCxnSpPr>
        <p:spPr>
          <a:xfrm>
            <a:off x="7251740" y="4079236"/>
            <a:ext cx="0" cy="141060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0">
            <a:extLst>
              <a:ext uri="{FF2B5EF4-FFF2-40B4-BE49-F238E27FC236}">
                <a16:creationId xmlns:a16="http://schemas.microsoft.com/office/drawing/2014/main" id="{25FE914A-65B8-2F30-AC69-36411A620AE5}"/>
              </a:ext>
            </a:extLst>
          </p:cNvPr>
          <p:cNvSpPr txBox="1"/>
          <p:nvPr/>
        </p:nvSpPr>
        <p:spPr>
          <a:xfrm>
            <a:off x="6925912" y="553008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-490.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031A98-0AD2-B9A1-2037-96B3E3672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0012" b="17211"/>
          <a:stretch/>
        </p:blipFill>
        <p:spPr>
          <a:xfrm>
            <a:off x="6203035" y="55882"/>
            <a:ext cx="2173986" cy="2046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9F9F83-AE26-BB06-51A9-7C28E56D6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1685" y="1339845"/>
            <a:ext cx="3312219" cy="44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CCE46533-5B8D-A11A-7812-FFD74644EC59}"/>
              </a:ext>
            </a:extLst>
          </p:cNvPr>
          <p:cNvSpPr/>
          <p:nvPr/>
        </p:nvSpPr>
        <p:spPr>
          <a:xfrm>
            <a:off x="7254054" y="2920376"/>
            <a:ext cx="1182418" cy="158417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32D02</a:t>
            </a: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BB14F4-CAEF-9666-53FE-536AB72D3F33}"/>
              </a:ext>
            </a:extLst>
          </p:cNvPr>
          <p:cNvCxnSpPr/>
          <p:nvPr/>
        </p:nvCxnSpPr>
        <p:spPr>
          <a:xfrm flipV="1">
            <a:off x="5444087" y="3698279"/>
            <a:ext cx="6520777" cy="14824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3BA639C-F47A-DF5A-E0B2-C06E26BB1697}"/>
              </a:ext>
            </a:extLst>
          </p:cNvPr>
          <p:cNvCxnSpPr/>
          <p:nvPr/>
        </p:nvCxnSpPr>
        <p:spPr>
          <a:xfrm flipV="1">
            <a:off x="3179888" y="3712464"/>
            <a:ext cx="2259141" cy="639"/>
          </a:xfrm>
          <a:prstGeom prst="straightConnector1">
            <a:avLst/>
          </a:prstGeom>
          <a:ln w="79375">
            <a:solidFill>
              <a:srgbClr val="0000BD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785A2B47-0F88-3584-C25C-88568F4BC3E5}"/>
              </a:ext>
            </a:extLst>
          </p:cNvPr>
          <p:cNvSpPr/>
          <p:nvPr/>
        </p:nvSpPr>
        <p:spPr>
          <a:xfrm>
            <a:off x="5447413" y="3064392"/>
            <a:ext cx="12058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CF74E23-B96A-BA6D-6084-7D853BB73C44}"/>
              </a:ext>
            </a:extLst>
          </p:cNvPr>
          <p:cNvCxnSpPr/>
          <p:nvPr/>
        </p:nvCxnSpPr>
        <p:spPr>
          <a:xfrm flipV="1">
            <a:off x="8472984" y="1120176"/>
            <a:ext cx="2808312" cy="2088235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B145D968-398B-14C2-97DB-5B08B1CCC18C}"/>
              </a:ext>
            </a:extLst>
          </p:cNvPr>
          <p:cNvCxnSpPr/>
          <p:nvPr/>
        </p:nvCxnSpPr>
        <p:spPr>
          <a:xfrm>
            <a:off x="8472984" y="4073781"/>
            <a:ext cx="2808312" cy="1798923"/>
          </a:xfrm>
          <a:prstGeom prst="straightConnector1">
            <a:avLst/>
          </a:prstGeom>
          <a:ln w="50800">
            <a:solidFill>
              <a:srgbClr val="0000CE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弧形 69">
            <a:extLst>
              <a:ext uri="{FF2B5EF4-FFF2-40B4-BE49-F238E27FC236}">
                <a16:creationId xmlns:a16="http://schemas.microsoft.com/office/drawing/2014/main" id="{EA6CA8DE-819A-64A4-7ADC-E023C7614B66}"/>
              </a:ext>
            </a:extLst>
          </p:cNvPr>
          <p:cNvSpPr/>
          <p:nvPr/>
        </p:nvSpPr>
        <p:spPr>
          <a:xfrm rot="8592907">
            <a:off x="3915677" y="-1708010"/>
            <a:ext cx="5816231" cy="5472010"/>
          </a:xfrm>
          <a:prstGeom prst="arc">
            <a:avLst>
              <a:gd name="adj1" fmla="val 16131247"/>
              <a:gd name="adj2" fmla="val 17522767"/>
            </a:avLst>
          </a:prstGeom>
          <a:ln w="57150">
            <a:solidFill>
              <a:srgbClr val="000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35AA779C-D1B8-9634-3507-6EC73B06C426}"/>
              </a:ext>
            </a:extLst>
          </p:cNvPr>
          <p:cNvSpPr/>
          <p:nvPr/>
        </p:nvSpPr>
        <p:spPr>
          <a:xfrm rot="606179">
            <a:off x="4296665" y="3684089"/>
            <a:ext cx="5539073" cy="5417195"/>
          </a:xfrm>
          <a:prstGeom prst="arc">
            <a:avLst>
              <a:gd name="adj1" fmla="val 16131247"/>
              <a:gd name="adj2" fmla="val 17522767"/>
            </a:avLst>
          </a:prstGeom>
          <a:ln w="57150">
            <a:solidFill>
              <a:srgbClr val="0000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F142F5B-CE8B-3176-BC1C-3CB8D230D75A}"/>
              </a:ext>
            </a:extLst>
          </p:cNvPr>
          <p:cNvSpPr/>
          <p:nvPr/>
        </p:nvSpPr>
        <p:spPr>
          <a:xfrm rot="19254200">
            <a:off x="8793264" y="2334382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DC0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25CC7F9-2BB4-F49E-1658-1BEC9740A8AA}"/>
              </a:ext>
            </a:extLst>
          </p:cNvPr>
          <p:cNvSpPr/>
          <p:nvPr/>
        </p:nvSpPr>
        <p:spPr>
          <a:xfrm rot="19254200">
            <a:off x="9418035" y="1830326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DC1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E7E18B7-0DC0-C83F-AA19-A3B3CD4FBF16}"/>
              </a:ext>
            </a:extLst>
          </p:cNvPr>
          <p:cNvSpPr/>
          <p:nvPr/>
        </p:nvSpPr>
        <p:spPr>
          <a:xfrm rot="19254200">
            <a:off x="10066107" y="1382132"/>
            <a:ext cx="288032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DC2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93DFA89-A312-0EF0-92E0-1C248AC7B944}"/>
              </a:ext>
            </a:extLst>
          </p:cNvPr>
          <p:cNvSpPr/>
          <p:nvPr/>
        </p:nvSpPr>
        <p:spPr>
          <a:xfrm rot="2060172">
            <a:off x="8883853" y="3926897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DC0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8C63215-4881-116B-6BD7-6BCD1B8417E7}"/>
              </a:ext>
            </a:extLst>
          </p:cNvPr>
          <p:cNvSpPr/>
          <p:nvPr/>
        </p:nvSpPr>
        <p:spPr>
          <a:xfrm rot="2060172">
            <a:off x="9506175" y="4374401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DC1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D9D8ADA-5AC0-BA4B-8080-F9FA64268846}"/>
              </a:ext>
            </a:extLst>
          </p:cNvPr>
          <p:cNvSpPr/>
          <p:nvPr/>
        </p:nvSpPr>
        <p:spPr>
          <a:xfrm rot="2060172">
            <a:off x="10107989" y="4773625"/>
            <a:ext cx="316929" cy="10441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DC2</a:t>
            </a:r>
            <a:endParaRPr lang="zh-CN" altLang="en-US" dirty="0"/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2958A026-2FB2-2B78-ECBD-CE99ABA91C28}"/>
              </a:ext>
            </a:extLst>
          </p:cNvPr>
          <p:cNvSpPr txBox="1"/>
          <p:nvPr/>
        </p:nvSpPr>
        <p:spPr>
          <a:xfrm>
            <a:off x="3473708" y="3025912"/>
            <a:ext cx="19218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baseline="30000" dirty="0">
                <a:solidFill>
                  <a:srgbClr val="FF0000"/>
                </a:solidFill>
                <a:latin typeface="Arial Black" panose="020B0A04020102020204" pitchFamily="34" charset="0"/>
              </a:rPr>
              <a:t>40</a:t>
            </a:r>
            <a:r>
              <a:rPr lang="en-US" altLang="zh-CN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Ar @380MeV/u</a:t>
            </a:r>
          </a:p>
          <a:p>
            <a:r>
              <a:rPr lang="en-US" altLang="zh-CN" b="1" dirty="0">
                <a:solidFill>
                  <a:srgbClr val="2929FF"/>
                </a:solidFill>
              </a:rPr>
              <a:t> from RIBLL2</a:t>
            </a:r>
            <a:endParaRPr lang="zh-CN" altLang="en-US" b="1" dirty="0">
              <a:solidFill>
                <a:srgbClr val="2929FF"/>
              </a:solidFill>
            </a:endParaRPr>
          </a:p>
        </p:txBody>
      </p:sp>
      <p:sp>
        <p:nvSpPr>
          <p:cNvPr id="79" name="TextBox 19">
            <a:extLst>
              <a:ext uri="{FF2B5EF4-FFF2-40B4-BE49-F238E27FC236}">
                <a16:creationId xmlns:a16="http://schemas.microsoft.com/office/drawing/2014/main" id="{FA477E4E-70E1-0495-00F8-DACBCBB84F7C}"/>
              </a:ext>
            </a:extLst>
          </p:cNvPr>
          <p:cNvSpPr txBox="1"/>
          <p:nvPr/>
        </p:nvSpPr>
        <p:spPr>
          <a:xfrm>
            <a:off x="5015365" y="26950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T0_1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C4FCC659-F763-80E4-FA07-D09A72EAFC0F}"/>
              </a:ext>
            </a:extLst>
          </p:cNvPr>
          <p:cNvSpPr txBox="1"/>
          <p:nvPr/>
        </p:nvSpPr>
        <p:spPr>
          <a:xfrm>
            <a:off x="6093948" y="2983092"/>
            <a:ext cx="83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807F8812-FA8E-DAA5-1310-7B7572A0FC62}"/>
              </a:ext>
            </a:extLst>
          </p:cNvPr>
          <p:cNvSpPr txBox="1"/>
          <p:nvPr/>
        </p:nvSpPr>
        <p:spPr>
          <a:xfrm>
            <a:off x="7356352" y="25510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BC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07AB47A-9C7F-02DA-87FB-D005EEB9CA91}"/>
              </a:ext>
            </a:extLst>
          </p:cNvPr>
          <p:cNvSpPr/>
          <p:nvPr/>
        </p:nvSpPr>
        <p:spPr>
          <a:xfrm rot="19138747">
            <a:off x="10676767" y="522633"/>
            <a:ext cx="142270" cy="1941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A33885-D3F6-D1BA-B891-A4DBF110BBFB}"/>
              </a:ext>
            </a:extLst>
          </p:cNvPr>
          <p:cNvSpPr/>
          <p:nvPr/>
        </p:nvSpPr>
        <p:spPr>
          <a:xfrm rot="2005193">
            <a:off x="10729256" y="4608553"/>
            <a:ext cx="175999" cy="19413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24">
            <a:extLst>
              <a:ext uri="{FF2B5EF4-FFF2-40B4-BE49-F238E27FC236}">
                <a16:creationId xmlns:a16="http://schemas.microsoft.com/office/drawing/2014/main" id="{3E72F9AE-0A1E-C2B7-244A-895B83032B0C}"/>
              </a:ext>
            </a:extLst>
          </p:cNvPr>
          <p:cNvSpPr txBox="1"/>
          <p:nvPr/>
        </p:nvSpPr>
        <p:spPr>
          <a:xfrm rot="2898984">
            <a:off x="10000505" y="738961"/>
            <a:ext cx="11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Wall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278F2136-A646-9C9A-E068-7D2D4986B5F6}"/>
              </a:ext>
            </a:extLst>
          </p:cNvPr>
          <p:cNvSpPr txBox="1"/>
          <p:nvPr/>
        </p:nvSpPr>
        <p:spPr>
          <a:xfrm rot="18247295">
            <a:off x="10099038" y="6026248"/>
            <a:ext cx="11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 Wall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27">
            <a:extLst>
              <a:ext uri="{FF2B5EF4-FFF2-40B4-BE49-F238E27FC236}">
                <a16:creationId xmlns:a16="http://schemas.microsoft.com/office/drawing/2014/main" id="{968CEE49-D113-F710-A839-49E7003B4671}"/>
              </a:ext>
            </a:extLst>
          </p:cNvPr>
          <p:cNvSpPr txBox="1"/>
          <p:nvPr/>
        </p:nvSpPr>
        <p:spPr>
          <a:xfrm rot="19157816">
            <a:off x="8024329" y="1501094"/>
            <a:ext cx="2025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MWDC Array 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28">
            <a:extLst>
              <a:ext uri="{FF2B5EF4-FFF2-40B4-BE49-F238E27FC236}">
                <a16:creationId xmlns:a16="http://schemas.microsoft.com/office/drawing/2014/main" id="{BE63BE81-8733-B3D3-3A58-E69981D6CAB1}"/>
              </a:ext>
            </a:extLst>
          </p:cNvPr>
          <p:cNvSpPr txBox="1"/>
          <p:nvPr/>
        </p:nvSpPr>
        <p:spPr>
          <a:xfrm rot="1987959">
            <a:off x="8118659" y="5399482"/>
            <a:ext cx="201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MWDC Array 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圆角矩形 29">
            <a:extLst>
              <a:ext uri="{FF2B5EF4-FFF2-40B4-BE49-F238E27FC236}">
                <a16:creationId xmlns:a16="http://schemas.microsoft.com/office/drawing/2014/main" id="{1CCAB195-C6D2-B678-AD0D-BB03853E4DCD}"/>
              </a:ext>
            </a:extLst>
          </p:cNvPr>
          <p:cNvSpPr/>
          <p:nvPr/>
        </p:nvSpPr>
        <p:spPr>
          <a:xfrm>
            <a:off x="5836079" y="3352424"/>
            <a:ext cx="987713" cy="72135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3B01544-E792-08FE-BC14-14D1160A098A}"/>
              </a:ext>
            </a:extLst>
          </p:cNvPr>
          <p:cNvSpPr/>
          <p:nvPr/>
        </p:nvSpPr>
        <p:spPr>
          <a:xfrm>
            <a:off x="6481735" y="3424432"/>
            <a:ext cx="82529" cy="5760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弧形 90">
            <a:extLst>
              <a:ext uri="{FF2B5EF4-FFF2-40B4-BE49-F238E27FC236}">
                <a16:creationId xmlns:a16="http://schemas.microsoft.com/office/drawing/2014/main" id="{264088ED-3E79-90EF-FEBD-E6EF41967BC9}"/>
              </a:ext>
            </a:extLst>
          </p:cNvPr>
          <p:cNvSpPr/>
          <p:nvPr/>
        </p:nvSpPr>
        <p:spPr>
          <a:xfrm rot="21422158">
            <a:off x="426174" y="4979994"/>
            <a:ext cx="5331689" cy="3711616"/>
          </a:xfrm>
          <a:prstGeom prst="arc">
            <a:avLst>
              <a:gd name="adj1" fmla="val 16200000"/>
              <a:gd name="adj2" fmla="val 58808"/>
            </a:avLst>
          </a:prstGeom>
          <a:ln w="825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32">
            <a:extLst>
              <a:ext uri="{FF2B5EF4-FFF2-40B4-BE49-F238E27FC236}">
                <a16:creationId xmlns:a16="http://schemas.microsoft.com/office/drawing/2014/main" id="{C1C9BFE7-FFC3-B74F-9056-78614637B608}"/>
              </a:ext>
            </a:extLst>
          </p:cNvPr>
          <p:cNvSpPr txBox="1"/>
          <p:nvPr/>
        </p:nvSpPr>
        <p:spPr>
          <a:xfrm>
            <a:off x="3611936" y="5944712"/>
            <a:ext cx="12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/>
              <a:t>CSRe</a:t>
            </a:r>
            <a:endParaRPr lang="zh-CN" altLang="en-US" sz="4000" b="1" dirty="0"/>
          </a:p>
        </p:txBody>
      </p:sp>
      <p:sp>
        <p:nvSpPr>
          <p:cNvPr id="93" name="TextBox 33">
            <a:extLst>
              <a:ext uri="{FF2B5EF4-FFF2-40B4-BE49-F238E27FC236}">
                <a16:creationId xmlns:a16="http://schemas.microsoft.com/office/drawing/2014/main" id="{31CF404C-30AA-3551-BD5B-26CC095CCA42}"/>
              </a:ext>
            </a:extLst>
          </p:cNvPr>
          <p:cNvSpPr txBox="1"/>
          <p:nvPr/>
        </p:nvSpPr>
        <p:spPr>
          <a:xfrm>
            <a:off x="5547202" y="4207228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SiPM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Barrel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36709BC-9914-2794-0688-0DDE29D7AA2E}"/>
              </a:ext>
            </a:extLst>
          </p:cNvPr>
          <p:cNvSpPr/>
          <p:nvPr/>
        </p:nvSpPr>
        <p:spPr>
          <a:xfrm>
            <a:off x="6294537" y="3496440"/>
            <a:ext cx="125711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BC866AC-64CD-CEB7-91AF-FAC61DABCC3E}"/>
              </a:ext>
            </a:extLst>
          </p:cNvPr>
          <p:cNvCxnSpPr/>
          <p:nvPr/>
        </p:nvCxnSpPr>
        <p:spPr>
          <a:xfrm>
            <a:off x="5836079" y="2920376"/>
            <a:ext cx="458458" cy="5760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6" name="TextBox 36">
            <a:extLst>
              <a:ext uri="{FF2B5EF4-FFF2-40B4-BE49-F238E27FC236}">
                <a16:creationId xmlns:a16="http://schemas.microsoft.com/office/drawing/2014/main" id="{02B3B4E6-A9B5-68AB-5554-57E546DD36A7}"/>
              </a:ext>
            </a:extLst>
          </p:cNvPr>
          <p:cNvSpPr txBox="1"/>
          <p:nvPr/>
        </p:nvSpPr>
        <p:spPr>
          <a:xfrm>
            <a:off x="5582144" y="2551044"/>
            <a:ext cx="1486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SiPM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9FE2BD6-3D60-5F56-19DE-51146E9BABFF}"/>
              </a:ext>
            </a:extLst>
          </p:cNvPr>
          <p:cNvCxnSpPr/>
          <p:nvPr/>
        </p:nvCxnSpPr>
        <p:spPr>
          <a:xfrm>
            <a:off x="7826993" y="3713103"/>
            <a:ext cx="18270" cy="23724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38">
            <a:extLst>
              <a:ext uri="{FF2B5EF4-FFF2-40B4-BE49-F238E27FC236}">
                <a16:creationId xmlns:a16="http://schemas.microsoft.com/office/drawing/2014/main" id="{19A137EB-F2D7-5421-BFC7-7566E067F920}"/>
              </a:ext>
            </a:extLst>
          </p:cNvPr>
          <p:cNvSpPr txBox="1"/>
          <p:nvPr/>
        </p:nvSpPr>
        <p:spPr>
          <a:xfrm>
            <a:off x="7535864" y="61607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0.00</a:t>
            </a:r>
            <a:endParaRPr lang="zh-CN" altLang="en-US" dirty="0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9B497-9BD6-EBA2-EBD7-AB57C11244E5}"/>
              </a:ext>
            </a:extLst>
          </p:cNvPr>
          <p:cNvCxnSpPr>
            <a:stCxn id="89" idx="3"/>
          </p:cNvCxnSpPr>
          <p:nvPr/>
        </p:nvCxnSpPr>
        <p:spPr>
          <a:xfrm flipH="1">
            <a:off x="6819540" y="3713103"/>
            <a:ext cx="4252" cy="23724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40">
            <a:extLst>
              <a:ext uri="{FF2B5EF4-FFF2-40B4-BE49-F238E27FC236}">
                <a16:creationId xmlns:a16="http://schemas.microsoft.com/office/drawing/2014/main" id="{536FB5C3-010B-0014-BA1F-492EE97CBB2B}"/>
              </a:ext>
            </a:extLst>
          </p:cNvPr>
          <p:cNvSpPr txBox="1"/>
          <p:nvPr/>
        </p:nvSpPr>
        <p:spPr>
          <a:xfrm>
            <a:off x="6386341" y="616073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-617.10</a:t>
            </a:r>
            <a:endParaRPr lang="zh-CN" altLang="en-US" dirty="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D8F63D-3626-7182-FE69-44267744779E}"/>
              </a:ext>
            </a:extLst>
          </p:cNvPr>
          <p:cNvSpPr/>
          <p:nvPr/>
        </p:nvSpPr>
        <p:spPr>
          <a:xfrm rot="978993">
            <a:off x="8500821" y="2603759"/>
            <a:ext cx="1438980" cy="1807054"/>
          </a:xfrm>
          <a:prstGeom prst="arc">
            <a:avLst>
              <a:gd name="adj1" fmla="val 1566673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42">
            <a:extLst>
              <a:ext uri="{FF2B5EF4-FFF2-40B4-BE49-F238E27FC236}">
                <a16:creationId xmlns:a16="http://schemas.microsoft.com/office/drawing/2014/main" id="{D32054C7-3897-B534-E3E5-9FF4B49C945C}"/>
              </a:ext>
            </a:extLst>
          </p:cNvPr>
          <p:cNvSpPr txBox="1"/>
          <p:nvPr/>
        </p:nvSpPr>
        <p:spPr>
          <a:xfrm>
            <a:off x="10089957" y="2983092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~22.7°</a:t>
            </a:r>
            <a:endParaRPr lang="zh-CN" altLang="en-US" sz="2400" b="1" dirty="0"/>
          </a:p>
        </p:txBody>
      </p:sp>
      <p:sp>
        <p:nvSpPr>
          <p:cNvPr id="103" name="弧形 102">
            <a:extLst>
              <a:ext uri="{FF2B5EF4-FFF2-40B4-BE49-F238E27FC236}">
                <a16:creationId xmlns:a16="http://schemas.microsoft.com/office/drawing/2014/main" id="{62CC68D2-ED04-4E54-2BA7-14B6ACEDFBA0}"/>
              </a:ext>
            </a:extLst>
          </p:cNvPr>
          <p:cNvSpPr/>
          <p:nvPr/>
        </p:nvSpPr>
        <p:spPr>
          <a:xfrm rot="2445412">
            <a:off x="8742349" y="3531019"/>
            <a:ext cx="1438980" cy="1807054"/>
          </a:xfrm>
          <a:prstGeom prst="arc">
            <a:avLst>
              <a:gd name="adj1" fmla="val 16200000"/>
              <a:gd name="adj2" fmla="val 506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TextBox 44">
            <a:extLst>
              <a:ext uri="{FF2B5EF4-FFF2-40B4-BE49-F238E27FC236}">
                <a16:creationId xmlns:a16="http://schemas.microsoft.com/office/drawing/2014/main" id="{CD1448D4-F43D-16BA-D8B6-765871F84F6E}"/>
              </a:ext>
            </a:extLst>
          </p:cNvPr>
          <p:cNvSpPr txBox="1"/>
          <p:nvPr/>
        </p:nvSpPr>
        <p:spPr>
          <a:xfrm>
            <a:off x="10308680" y="413522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~-27.5°</a:t>
            </a:r>
            <a:endParaRPr lang="zh-CN" altLang="en-US" sz="24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A3CAA7B-AA06-E08B-C259-CC89A048D251}"/>
              </a:ext>
            </a:extLst>
          </p:cNvPr>
          <p:cNvCxnSpPr/>
          <p:nvPr/>
        </p:nvCxnSpPr>
        <p:spPr>
          <a:xfrm>
            <a:off x="10747902" y="1591421"/>
            <a:ext cx="69353" cy="49514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46">
            <a:extLst>
              <a:ext uri="{FF2B5EF4-FFF2-40B4-BE49-F238E27FC236}">
                <a16:creationId xmlns:a16="http://schemas.microsoft.com/office/drawing/2014/main" id="{C9DEB4F8-E15E-953D-B94B-4C7145DA7EC6}"/>
              </a:ext>
            </a:extLst>
          </p:cNvPr>
          <p:cNvSpPr txBox="1"/>
          <p:nvPr/>
        </p:nvSpPr>
        <p:spPr>
          <a:xfrm>
            <a:off x="10363822" y="653678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~2300</a:t>
            </a:r>
            <a:endParaRPr lang="zh-CN" altLang="en-US" dirty="0"/>
          </a:p>
        </p:txBody>
      </p:sp>
      <p:sp>
        <p:nvSpPr>
          <p:cNvPr id="107" name="TextBox 47">
            <a:extLst>
              <a:ext uri="{FF2B5EF4-FFF2-40B4-BE49-F238E27FC236}">
                <a16:creationId xmlns:a16="http://schemas.microsoft.com/office/drawing/2014/main" id="{446C1E60-7928-EE4B-EAE1-B224DB9B1C36}"/>
              </a:ext>
            </a:extLst>
          </p:cNvPr>
          <p:cNvSpPr txBox="1"/>
          <p:nvPr/>
        </p:nvSpPr>
        <p:spPr>
          <a:xfrm>
            <a:off x="11100768" y="608872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Unit: mm</a:t>
            </a:r>
            <a:endParaRPr lang="zh-CN" altLang="en-US" dirty="0"/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AB5C3C6C-A3F8-20DE-AE92-0157234A9F92}"/>
              </a:ext>
            </a:extLst>
          </p:cNvPr>
          <p:cNvCxnSpPr/>
          <p:nvPr/>
        </p:nvCxnSpPr>
        <p:spPr>
          <a:xfrm flipH="1">
            <a:off x="5554917" y="3865503"/>
            <a:ext cx="4252" cy="143018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A68A49CF-EA5C-E309-A973-84F724F39B2A}"/>
              </a:ext>
            </a:extLst>
          </p:cNvPr>
          <p:cNvCxnSpPr>
            <a:stCxn id="89" idx="1"/>
          </p:cNvCxnSpPr>
          <p:nvPr/>
        </p:nvCxnSpPr>
        <p:spPr>
          <a:xfrm>
            <a:off x="5836079" y="3713103"/>
            <a:ext cx="0" cy="17038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3162E4A-A777-1762-099C-1A87D2133AF7}"/>
              </a:ext>
            </a:extLst>
          </p:cNvPr>
          <p:cNvCxnSpPr/>
          <p:nvPr/>
        </p:nvCxnSpPr>
        <p:spPr>
          <a:xfrm>
            <a:off x="5568001" y="4775216"/>
            <a:ext cx="2680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51">
            <a:extLst>
              <a:ext uri="{FF2B5EF4-FFF2-40B4-BE49-F238E27FC236}">
                <a16:creationId xmlns:a16="http://schemas.microsoft.com/office/drawing/2014/main" id="{1E1B376B-115C-7B61-FFD7-4360D561B5D1}"/>
              </a:ext>
            </a:extLst>
          </p:cNvPr>
          <p:cNvSpPr txBox="1"/>
          <p:nvPr/>
        </p:nvSpPr>
        <p:spPr>
          <a:xfrm>
            <a:off x="4908080" y="45765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100.0</a:t>
            </a:r>
            <a:endParaRPr lang="zh-CN" altLang="en-US" dirty="0"/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D27D7C3D-3358-18F7-BCD9-322853EDA85C}"/>
              </a:ext>
            </a:extLst>
          </p:cNvPr>
          <p:cNvCxnSpPr/>
          <p:nvPr/>
        </p:nvCxnSpPr>
        <p:spPr>
          <a:xfrm>
            <a:off x="5836079" y="4720576"/>
            <a:ext cx="9834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53">
            <a:extLst>
              <a:ext uri="{FF2B5EF4-FFF2-40B4-BE49-F238E27FC236}">
                <a16:creationId xmlns:a16="http://schemas.microsoft.com/office/drawing/2014/main" id="{CB0A3A86-CBA1-8067-C5F6-7CCD4FD80E27}"/>
              </a:ext>
            </a:extLst>
          </p:cNvPr>
          <p:cNvSpPr txBox="1"/>
          <p:nvPr/>
        </p:nvSpPr>
        <p:spPr>
          <a:xfrm>
            <a:off x="5997829" y="47289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433.5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49FC0877-0E96-4A42-26D6-F95D3602B4AE}"/>
              </a:ext>
            </a:extLst>
          </p:cNvPr>
          <p:cNvCxnSpPr/>
          <p:nvPr/>
        </p:nvCxnSpPr>
        <p:spPr>
          <a:xfrm>
            <a:off x="6534854" y="3933124"/>
            <a:ext cx="0" cy="14838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55">
            <a:extLst>
              <a:ext uri="{FF2B5EF4-FFF2-40B4-BE49-F238E27FC236}">
                <a16:creationId xmlns:a16="http://schemas.microsoft.com/office/drawing/2014/main" id="{C819DFF7-6560-B4D5-AD53-B4C07D6FC6E5}"/>
              </a:ext>
            </a:extLst>
          </p:cNvPr>
          <p:cNvSpPr txBox="1"/>
          <p:nvPr/>
        </p:nvSpPr>
        <p:spPr>
          <a:xfrm>
            <a:off x="5988200" y="536864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-833.85</a:t>
            </a:r>
            <a:endParaRPr lang="zh-CN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95BDD57-FDB8-24EE-B660-C480EB8E11F7}"/>
              </a:ext>
            </a:extLst>
          </p:cNvPr>
          <p:cNvSpPr/>
          <p:nvPr/>
        </p:nvSpPr>
        <p:spPr>
          <a:xfrm>
            <a:off x="5836079" y="3424432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0BDC744-045A-DD22-CD7C-B21AB002F4C1}"/>
              </a:ext>
            </a:extLst>
          </p:cNvPr>
          <p:cNvSpPr/>
          <p:nvPr/>
        </p:nvSpPr>
        <p:spPr>
          <a:xfrm>
            <a:off x="5844184" y="3522729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F58AC58-39AE-7D1D-F80D-229ACAE15435}"/>
              </a:ext>
            </a:extLst>
          </p:cNvPr>
          <p:cNvSpPr/>
          <p:nvPr/>
        </p:nvSpPr>
        <p:spPr>
          <a:xfrm>
            <a:off x="5844184" y="3640456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2DC3C8B-E4EE-C128-A6B8-7D1970E3DC9E}"/>
              </a:ext>
            </a:extLst>
          </p:cNvPr>
          <p:cNvSpPr/>
          <p:nvPr/>
        </p:nvSpPr>
        <p:spPr>
          <a:xfrm>
            <a:off x="5844184" y="3738753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98F64BB-97E3-2E5F-4EDE-54C3E1BB098E}"/>
              </a:ext>
            </a:extLst>
          </p:cNvPr>
          <p:cNvSpPr/>
          <p:nvPr/>
        </p:nvSpPr>
        <p:spPr>
          <a:xfrm>
            <a:off x="5844184" y="3856480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3720152-F012-8F15-095B-FEF88AAAE32E}"/>
              </a:ext>
            </a:extLst>
          </p:cNvPr>
          <p:cNvSpPr/>
          <p:nvPr/>
        </p:nvSpPr>
        <p:spPr>
          <a:xfrm>
            <a:off x="5844184" y="3954777"/>
            <a:ext cx="983461" cy="457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528BFC40-DAAC-D07A-532C-D89BB57D8243}"/>
              </a:ext>
            </a:extLst>
          </p:cNvPr>
          <p:cNvSpPr txBox="1"/>
          <p:nvPr/>
        </p:nvSpPr>
        <p:spPr>
          <a:xfrm>
            <a:off x="0" y="0"/>
            <a:ext cx="3989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产物粒子鉴别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9A475F9-9FE4-E0B9-E971-7E3FEE9991C9}"/>
                  </a:ext>
                </a:extLst>
              </p:cNvPr>
              <p:cNvSpPr txBox="1"/>
              <p:nvPr/>
            </p:nvSpPr>
            <p:spPr>
              <a:xfrm>
                <a:off x="-6561" y="990801"/>
                <a:ext cx="3833737" cy="529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i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zh-CN" sz="2400" dirty="0"/>
                  <a:t>:  </a:t>
                </a:r>
                <a:r>
                  <a:rPr lang="zh-CN" altLang="en-US" sz="2400" dirty="0"/>
                  <a:t>产物为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, etc, </a:t>
                </a:r>
                <a:r>
                  <a:rPr lang="zh-CN" altLang="en-US" sz="2400" dirty="0"/>
                  <a:t>认为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1" i="1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i="1">
                    <a:solidFill>
                      <a:schemeClr val="accent1"/>
                    </a:solidFill>
                  </a:rPr>
                  <a:t>A</a:t>
                </a:r>
                <a:r>
                  <a:rPr lang="en-US" altLang="zh-CN" sz="2400" b="1" i="1" dirty="0">
                    <a:solidFill>
                      <a:schemeClr val="accent1"/>
                    </a:solidFill>
                  </a:rPr>
                  <a:t>/Z (aoz)</a:t>
                </a:r>
                <a:r>
                  <a:rPr lang="en-US" altLang="zh-CN" sz="2400" dirty="0"/>
                  <a:t>:  </a:t>
                </a:r>
                <a:r>
                  <a:rPr lang="zh-CN" altLang="en-US" sz="2400" dirty="0"/>
                  <a:t>通过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400" dirty="0"/>
                  <a:t>-TOF</a:t>
                </a:r>
                <a:r>
                  <a:rPr lang="zh-CN" altLang="en-US" sz="2400" dirty="0"/>
                  <a:t>方法得出</a:t>
                </a:r>
                <a:endParaRPr lang="en-US" altLang="zh-CN" sz="2400" dirty="0"/>
              </a:p>
              <a:p>
                <a:endParaRPr lang="en-US" altLang="zh-CN" sz="2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𝑇𝑂𝐹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通过入射位置</a:t>
                </a:r>
                <a:r>
                  <a:rPr lang="en-US" altLang="zh-CN" sz="2800" dirty="0"/>
                  <a:t>+Magnet</a:t>
                </a:r>
                <a:r>
                  <a:rPr lang="zh-CN" altLang="en-US" sz="2800" dirty="0"/>
                  <a:t>后径迹得出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9A475F9-9FE4-E0B9-E971-7E3FEE99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1" y="990801"/>
                <a:ext cx="3833737" cy="5296450"/>
              </a:xfrm>
              <a:prstGeom prst="rect">
                <a:avLst/>
              </a:prstGeom>
              <a:blipFill>
                <a:blip r:embed="rId2"/>
                <a:stretch>
                  <a:fillRect l="-3339" t="-691" b="-2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385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2714</TotalTime>
  <Words>2709</Words>
  <Application>Microsoft Office PowerPoint</Application>
  <PresentationFormat>宽屏</PresentationFormat>
  <Paragraphs>535</Paragraphs>
  <Slides>52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等线</vt:lpstr>
      <vt:lpstr>等线 Light</vt:lpstr>
      <vt:lpstr>华文楷体</vt:lpstr>
      <vt:lpstr>Arial</vt:lpstr>
      <vt:lpstr>Arial Black</vt:lpstr>
      <vt:lpstr>Cambria Math</vt:lpstr>
      <vt:lpstr>Times New Roman</vt:lpstr>
      <vt:lpstr>Office 主题​​</vt:lpstr>
      <vt:lpstr>HIRFL-CSR外靶装置上高重子密度核物质性质实验研究数据分析进展</vt:lpstr>
      <vt:lpstr>Content</vt:lpstr>
      <vt:lpstr>物理背景简介-核物质状态方程</vt:lpstr>
      <vt:lpstr>物理背景简介-对称能</vt:lpstr>
      <vt:lpstr>物理背景简介-观测量π^-/π^+</vt:lpstr>
      <vt:lpstr>实验介绍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几何效率问题-磁铁出口限制</vt:lpstr>
      <vt:lpstr>探测效率问题-漂移室摆位</vt:lpstr>
      <vt:lpstr>探测效率问题-漂移室摆位</vt:lpstr>
      <vt:lpstr>探测效率问题-漂移室摆位</vt:lpstr>
      <vt:lpstr>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HIRFL-CSR外靶装置上高重子密度核物质性质实验研究数据分析进展</dc:title>
  <dc:creator>孙 亚洲</dc:creator>
  <cp:lastModifiedBy>孙 亚洲</cp:lastModifiedBy>
  <cp:revision>2</cp:revision>
  <dcterms:created xsi:type="dcterms:W3CDTF">2023-06-13T11:31:25Z</dcterms:created>
  <dcterms:modified xsi:type="dcterms:W3CDTF">2023-06-19T06:22:51Z</dcterms:modified>
</cp:coreProperties>
</file>